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58" r:id="rId5"/>
    <p:sldId id="259" r:id="rId6"/>
    <p:sldId id="264" r:id="rId7"/>
    <p:sldId id="262" r:id="rId8"/>
    <p:sldId id="263" r:id="rId9"/>
    <p:sldId id="266" r:id="rId10"/>
    <p:sldId id="268" r:id="rId11"/>
    <p:sldId id="271" r:id="rId12"/>
    <p:sldId id="274" r:id="rId13"/>
    <p:sldId id="280" r:id="rId14"/>
    <p:sldId id="28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1FE2D-7847-4B6B-80E2-9A990F139F95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F93A9-04AA-42BB-84A5-34C1611113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1FE2D-7847-4B6B-80E2-9A990F139F95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F93A9-04AA-42BB-84A5-34C1611113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1FE2D-7847-4B6B-80E2-9A990F139F95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F93A9-04AA-42BB-84A5-34C1611113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1FE2D-7847-4B6B-80E2-9A990F139F95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F93A9-04AA-42BB-84A5-34C1611113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1FE2D-7847-4B6B-80E2-9A990F139F95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F93A9-04AA-42BB-84A5-34C1611113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1FE2D-7847-4B6B-80E2-9A990F139F95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F93A9-04AA-42BB-84A5-34C1611113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1FE2D-7847-4B6B-80E2-9A990F139F95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F93A9-04AA-42BB-84A5-34C1611113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1FE2D-7847-4B6B-80E2-9A990F139F95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F93A9-04AA-42BB-84A5-34C1611113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1FE2D-7847-4B6B-80E2-9A990F139F95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F93A9-04AA-42BB-84A5-34C1611113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1FE2D-7847-4B6B-80E2-9A990F139F95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F93A9-04AA-42BB-84A5-34C1611113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1FE2D-7847-4B6B-80E2-9A990F139F95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F93A9-04AA-42BB-84A5-34C1611113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1FE2D-7847-4B6B-80E2-9A990F139F95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F93A9-04AA-42BB-84A5-34C1611113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КОШАРКА</a:t>
            </a:r>
            <a:r>
              <a:rPr lang="sr-Latn-RS" dirty="0" smtClean="0"/>
              <a:t> – </a:t>
            </a:r>
            <a:r>
              <a:rPr lang="sr-Cyrl-RS" dirty="0" smtClean="0"/>
              <a:t>Нутритивне</a:t>
            </a:r>
            <a:r>
              <a:rPr lang="sr-Latn-RS" dirty="0" smtClean="0"/>
              <a:t> </a:t>
            </a:r>
            <a:r>
              <a:rPr lang="sr-Cyrl-RS" dirty="0" smtClean="0"/>
              <a:t>потребе</a:t>
            </a:r>
            <a:r>
              <a:rPr lang="sr-Latn-RS" dirty="0" smtClean="0"/>
              <a:t> </a:t>
            </a:r>
            <a:r>
              <a:rPr lang="sr-Cyrl-RS" dirty="0" smtClean="0"/>
              <a:t>и</a:t>
            </a:r>
            <a:r>
              <a:rPr lang="sr-Latn-RS" dirty="0" smtClean="0"/>
              <a:t> </a:t>
            </a:r>
            <a:r>
              <a:rPr lang="sr-Cyrl-RS" dirty="0" smtClean="0"/>
              <a:t>препоруке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Др</a:t>
            </a:r>
            <a:r>
              <a:rPr lang="sr-Latn-RS" dirty="0" smtClean="0"/>
              <a:t> </a:t>
            </a:r>
            <a:r>
              <a:rPr lang="sr-Cyrl-RS" dirty="0" smtClean="0"/>
              <a:t>Марина</a:t>
            </a:r>
            <a:r>
              <a:rPr lang="sr-Latn-RS" dirty="0" smtClean="0"/>
              <a:t> </a:t>
            </a:r>
            <a:r>
              <a:rPr lang="sr-Cyrl-RS" dirty="0" smtClean="0"/>
              <a:t>Ђорђевић</a:t>
            </a:r>
            <a:r>
              <a:rPr lang="sr-Latn-RS" dirty="0" smtClean="0"/>
              <a:t>-</a:t>
            </a:r>
            <a:r>
              <a:rPr lang="sr-Cyrl-RS" dirty="0" smtClean="0"/>
              <a:t>Никић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ikola Jokić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0"/>
            <a:ext cx="8382000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Кошарка</a:t>
            </a:r>
            <a:r>
              <a:rPr lang="sr-Latn-RS" dirty="0" smtClean="0"/>
              <a:t> </a:t>
            </a:r>
            <a:r>
              <a:rPr lang="sr-Cyrl-RS" dirty="0" smtClean="0"/>
              <a:t>енергетски</a:t>
            </a:r>
            <a:r>
              <a:rPr lang="sr-Latn-RS" dirty="0" smtClean="0"/>
              <a:t> </a:t>
            </a:r>
            <a:r>
              <a:rPr lang="sr-Cyrl-RS" dirty="0" smtClean="0"/>
              <a:t>захтеви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Тимски</a:t>
            </a:r>
            <a:r>
              <a:rPr lang="sr-Latn-RS" dirty="0" smtClean="0"/>
              <a:t> </a:t>
            </a:r>
            <a:r>
              <a:rPr lang="sr-Cyrl-RS" dirty="0" smtClean="0"/>
              <a:t>спорт</a:t>
            </a:r>
            <a:r>
              <a:rPr lang="sr-Latn-RS" dirty="0" smtClean="0"/>
              <a:t>; </a:t>
            </a:r>
            <a:r>
              <a:rPr lang="sr-Cyrl-RS" dirty="0" smtClean="0"/>
              <a:t>снага</a:t>
            </a:r>
            <a:r>
              <a:rPr lang="sr-Latn-RS" dirty="0" smtClean="0"/>
              <a:t>, </a:t>
            </a:r>
            <a:r>
              <a:rPr lang="sr-Cyrl-RS" dirty="0" smtClean="0"/>
              <a:t>сила</a:t>
            </a:r>
            <a:r>
              <a:rPr lang="sr-Latn-RS" dirty="0" smtClean="0"/>
              <a:t>, </a:t>
            </a:r>
            <a:r>
              <a:rPr lang="sr-Cyrl-RS" dirty="0" smtClean="0"/>
              <a:t>издржљивост</a:t>
            </a:r>
            <a:r>
              <a:rPr lang="sr-Latn-RS" dirty="0" smtClean="0"/>
              <a:t>, </a:t>
            </a:r>
            <a:r>
              <a:rPr lang="sr-Cyrl-RS" dirty="0" smtClean="0"/>
              <a:t>брзина</a:t>
            </a:r>
            <a:r>
              <a:rPr lang="sr-Latn-RS" dirty="0" smtClean="0"/>
              <a:t>, </a:t>
            </a:r>
            <a:r>
              <a:rPr lang="sr-Cyrl-RS" dirty="0" smtClean="0"/>
              <a:t>агилност</a:t>
            </a:r>
            <a:r>
              <a:rPr lang="sr-Latn-RS" dirty="0" smtClean="0"/>
              <a:t> </a:t>
            </a:r>
            <a:r>
              <a:rPr lang="sr-Cyrl-RS" dirty="0" smtClean="0"/>
              <a:t>и</a:t>
            </a:r>
            <a:r>
              <a:rPr lang="sr-Latn-RS" dirty="0" smtClean="0"/>
              <a:t> </a:t>
            </a:r>
            <a:r>
              <a:rPr lang="sr-Cyrl-RS" dirty="0" smtClean="0"/>
              <a:t>координација</a:t>
            </a:r>
            <a:r>
              <a:rPr lang="sr-Latn-RS" dirty="0" smtClean="0"/>
              <a:t>.</a:t>
            </a:r>
          </a:p>
          <a:p>
            <a:r>
              <a:rPr lang="sr-Cyrl-RS" dirty="0" smtClean="0"/>
              <a:t>Око</a:t>
            </a:r>
            <a:r>
              <a:rPr lang="sr-Latn-RS" dirty="0" smtClean="0"/>
              <a:t> 1000 </a:t>
            </a:r>
            <a:r>
              <a:rPr lang="sr-Cyrl-RS" dirty="0" smtClean="0"/>
              <a:t>промена</a:t>
            </a:r>
            <a:r>
              <a:rPr lang="sr-Latn-RS" dirty="0" smtClean="0"/>
              <a:t> </a:t>
            </a:r>
            <a:r>
              <a:rPr lang="sr-Cyrl-RS" dirty="0" smtClean="0"/>
              <a:t>покрета</a:t>
            </a:r>
            <a:r>
              <a:rPr lang="sr-Latn-RS" dirty="0" smtClean="0"/>
              <a:t> </a:t>
            </a:r>
            <a:r>
              <a:rPr lang="sr-Cyrl-RS" dirty="0" smtClean="0"/>
              <a:t>или</a:t>
            </a:r>
            <a:r>
              <a:rPr lang="sr-Latn-RS" dirty="0" smtClean="0"/>
              <a:t> 1 </a:t>
            </a:r>
            <a:r>
              <a:rPr lang="sr-Cyrl-RS" dirty="0" smtClean="0"/>
              <a:t>промена</a:t>
            </a:r>
            <a:r>
              <a:rPr lang="sr-Latn-RS" dirty="0" smtClean="0"/>
              <a:t>/2'‘.</a:t>
            </a:r>
          </a:p>
          <a:p>
            <a:r>
              <a:rPr lang="sr-Cyrl-RS" dirty="0" smtClean="0"/>
              <a:t>Близу</a:t>
            </a:r>
            <a:r>
              <a:rPr lang="sr-Latn-RS" dirty="0" smtClean="0"/>
              <a:t> 5 </a:t>
            </a:r>
            <a:r>
              <a:rPr lang="en-US" dirty="0" smtClean="0"/>
              <a:t>km</a:t>
            </a:r>
            <a:r>
              <a:rPr lang="sr-Latn-RS" dirty="0" smtClean="0"/>
              <a:t> </a:t>
            </a:r>
            <a:r>
              <a:rPr lang="sr-Cyrl-RS" dirty="0" smtClean="0"/>
              <a:t>претрче</a:t>
            </a:r>
            <a:r>
              <a:rPr lang="sr-Latn-RS" dirty="0" smtClean="0"/>
              <a:t> </a:t>
            </a:r>
            <a:r>
              <a:rPr lang="sr-Cyrl-RS" dirty="0" smtClean="0"/>
              <a:t>током</a:t>
            </a:r>
            <a:r>
              <a:rPr lang="sr-Latn-RS" dirty="0" smtClean="0"/>
              <a:t> </a:t>
            </a:r>
            <a:r>
              <a:rPr lang="sr-Cyrl-RS" dirty="0" smtClean="0"/>
              <a:t>типичне</a:t>
            </a:r>
            <a:r>
              <a:rPr lang="sr-Latn-RS" dirty="0" smtClean="0"/>
              <a:t> </a:t>
            </a:r>
            <a:r>
              <a:rPr lang="sr-Cyrl-RS" dirty="0" smtClean="0"/>
              <a:t>утакмице</a:t>
            </a:r>
            <a:r>
              <a:rPr lang="sr-Latn-RS" dirty="0" smtClean="0"/>
              <a:t>.</a:t>
            </a:r>
          </a:p>
          <a:p>
            <a:r>
              <a:rPr lang="sr-Cyrl-RS" dirty="0" smtClean="0"/>
              <a:t>Типичан</a:t>
            </a:r>
            <a:r>
              <a:rPr lang="sr-Latn-RS" dirty="0" smtClean="0"/>
              <a:t> </a:t>
            </a:r>
            <a:r>
              <a:rPr lang="sr-Cyrl-RS" dirty="0" smtClean="0"/>
              <a:t>тренинг</a:t>
            </a:r>
            <a:r>
              <a:rPr lang="sr-Latn-RS" dirty="0" smtClean="0"/>
              <a:t> </a:t>
            </a:r>
            <a:r>
              <a:rPr lang="sr-Cyrl-RS" dirty="0" smtClean="0"/>
              <a:t>траје</a:t>
            </a:r>
            <a:r>
              <a:rPr lang="sr-Latn-RS" dirty="0" smtClean="0"/>
              <a:t> 2-3 </a:t>
            </a:r>
            <a:r>
              <a:rPr lang="sr-Cyrl-RS" dirty="0" smtClean="0"/>
              <a:t>сата</a:t>
            </a:r>
            <a:r>
              <a:rPr lang="sr-Latn-RS" dirty="0" smtClean="0"/>
              <a:t>/</a:t>
            </a:r>
            <a:r>
              <a:rPr lang="sr-Cyrl-RS" dirty="0" smtClean="0"/>
              <a:t>дан</a:t>
            </a:r>
            <a:r>
              <a:rPr lang="sr-Latn-RS" dirty="0" smtClean="0"/>
              <a:t>, 4-6 </a:t>
            </a:r>
            <a:r>
              <a:rPr lang="sr-Cyrl-RS" dirty="0" smtClean="0"/>
              <a:t>сати</a:t>
            </a:r>
            <a:r>
              <a:rPr lang="sr-Latn-RS" dirty="0" smtClean="0"/>
              <a:t> </a:t>
            </a:r>
            <a:r>
              <a:rPr lang="sr-Cyrl-RS" dirty="0" smtClean="0"/>
              <a:t>нед</a:t>
            </a:r>
            <a:r>
              <a:rPr lang="sr-Latn-RS" dirty="0" smtClean="0"/>
              <a:t>e</a:t>
            </a:r>
            <a:r>
              <a:rPr lang="sr-Cyrl-RS" dirty="0" smtClean="0"/>
              <a:t>љ</a:t>
            </a:r>
            <a:r>
              <a:rPr lang="sr-Latn-RS" dirty="0" smtClean="0"/>
              <a:t>n</a:t>
            </a:r>
            <a:r>
              <a:rPr lang="sr-Cyrl-RS" dirty="0" smtClean="0"/>
              <a:t>о</a:t>
            </a:r>
            <a:r>
              <a:rPr lang="sr-Latn-RS" dirty="0" smtClean="0"/>
              <a:t> = “high calorie burning sport”.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Стратегија</a:t>
            </a:r>
            <a:r>
              <a:rPr lang="sr-Latn-RS" dirty="0" smtClean="0"/>
              <a:t> </a:t>
            </a:r>
            <a:r>
              <a:rPr lang="sr-Cyrl-RS" dirty="0" smtClean="0"/>
              <a:t>за</a:t>
            </a:r>
            <a:r>
              <a:rPr lang="sr-Latn-RS" dirty="0" smtClean="0"/>
              <a:t> </a:t>
            </a:r>
            <a:r>
              <a:rPr lang="sr-Cyrl-RS" dirty="0" smtClean="0"/>
              <a:t>обезбеђење</a:t>
            </a:r>
            <a:r>
              <a:rPr lang="sr-Latn-RS" dirty="0" smtClean="0"/>
              <a:t> </a:t>
            </a:r>
            <a:r>
              <a:rPr lang="sr-Cyrl-RS" dirty="0" smtClean="0"/>
              <a:t>енергије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 smtClean="0"/>
          </a:p>
          <a:p>
            <a:endParaRPr lang="sr-Latn-RS" dirty="0"/>
          </a:p>
          <a:p>
            <a:r>
              <a:rPr lang="sr-Cyrl-RS" dirty="0" smtClean="0"/>
              <a:t>жен</a:t>
            </a:r>
            <a:r>
              <a:rPr lang="sr-Latn-RS" dirty="0" smtClean="0"/>
              <a:t>e 3500 kcal; </a:t>
            </a:r>
            <a:r>
              <a:rPr lang="sr-Cyrl-RS" dirty="0" smtClean="0"/>
              <a:t>мушкарци</a:t>
            </a:r>
            <a:r>
              <a:rPr lang="sr-Latn-RS" dirty="0" smtClean="0"/>
              <a:t> 4600 kcal/</a:t>
            </a:r>
            <a:r>
              <a:rPr lang="sr-Cyrl-RS" dirty="0" smtClean="0"/>
              <a:t>дан</a:t>
            </a:r>
            <a:endParaRPr lang="sr-Latn-RS" dirty="0" smtClean="0"/>
          </a:p>
          <a:p>
            <a:r>
              <a:rPr lang="sr-Cyrl-RS" dirty="0" smtClean="0"/>
              <a:t>Тел</a:t>
            </a:r>
            <a:r>
              <a:rPr lang="sr-Latn-RS" dirty="0" smtClean="0"/>
              <a:t>. </a:t>
            </a:r>
            <a:r>
              <a:rPr lang="sr-Cyrl-RS" dirty="0" smtClean="0"/>
              <a:t>висина</a:t>
            </a:r>
            <a:r>
              <a:rPr lang="sr-Latn-RS" dirty="0" smtClean="0"/>
              <a:t> </a:t>
            </a:r>
            <a:r>
              <a:rPr lang="sr-Cyrl-RS" dirty="0" smtClean="0"/>
              <a:t>значајно</a:t>
            </a:r>
            <a:r>
              <a:rPr lang="sr-Latn-RS" dirty="0" smtClean="0"/>
              <a:t> </a:t>
            </a:r>
            <a:r>
              <a:rPr lang="sr-Cyrl-RS" dirty="0" smtClean="0"/>
              <a:t>утиче</a:t>
            </a:r>
            <a:r>
              <a:rPr lang="sr-Latn-RS" dirty="0" smtClean="0"/>
              <a:t> </a:t>
            </a:r>
            <a:r>
              <a:rPr lang="sr-Cyrl-RS" dirty="0" smtClean="0"/>
              <a:t>на</a:t>
            </a:r>
            <a:r>
              <a:rPr lang="sr-Latn-RS" dirty="0" smtClean="0"/>
              <a:t> </a:t>
            </a:r>
            <a:r>
              <a:rPr lang="sr-Cyrl-RS" dirty="0" smtClean="0"/>
              <a:t>енерг</a:t>
            </a:r>
            <a:r>
              <a:rPr lang="sr-Latn-RS" dirty="0" smtClean="0"/>
              <a:t>. </a:t>
            </a:r>
            <a:r>
              <a:rPr lang="sr-Cyrl-RS" dirty="0" smtClean="0"/>
              <a:t>потребе</a:t>
            </a:r>
            <a:r>
              <a:rPr lang="sr-Latn-RS" dirty="0" smtClean="0"/>
              <a:t>; </a:t>
            </a:r>
            <a:r>
              <a:rPr lang="sr-Cyrl-RS" dirty="0" smtClean="0"/>
              <a:t>стартери</a:t>
            </a:r>
            <a:r>
              <a:rPr lang="sr-Latn-RS" dirty="0" smtClean="0"/>
              <a:t> </a:t>
            </a:r>
            <a:r>
              <a:rPr lang="sr-Cyrl-RS" dirty="0" smtClean="0"/>
              <a:t>и</a:t>
            </a:r>
            <a:r>
              <a:rPr lang="sr-Latn-RS" dirty="0" smtClean="0"/>
              <a:t> </a:t>
            </a:r>
            <a:r>
              <a:rPr lang="sr-Cyrl-RS" dirty="0" smtClean="0"/>
              <a:t>они</a:t>
            </a:r>
            <a:r>
              <a:rPr lang="sr-Latn-RS" dirty="0" smtClean="0"/>
              <a:t> </a:t>
            </a:r>
            <a:r>
              <a:rPr lang="sr-Cyrl-RS" dirty="0" smtClean="0"/>
              <a:t>који</a:t>
            </a:r>
            <a:r>
              <a:rPr lang="sr-Latn-RS" dirty="0" smtClean="0"/>
              <a:t> </a:t>
            </a:r>
            <a:r>
              <a:rPr lang="sr-Cyrl-RS" dirty="0" smtClean="0"/>
              <a:t>су</a:t>
            </a:r>
            <a:r>
              <a:rPr lang="sr-Latn-RS" dirty="0" smtClean="0"/>
              <a:t> </a:t>
            </a:r>
            <a:r>
              <a:rPr lang="sr-Cyrl-RS" dirty="0" smtClean="0"/>
              <a:t>дуже</a:t>
            </a:r>
            <a:r>
              <a:rPr lang="sr-Latn-RS" dirty="0" smtClean="0"/>
              <a:t> </a:t>
            </a:r>
            <a:r>
              <a:rPr lang="sr-Cyrl-RS" dirty="0" smtClean="0"/>
              <a:t>на</a:t>
            </a:r>
            <a:r>
              <a:rPr lang="sr-Latn-RS" dirty="0" smtClean="0"/>
              <a:t> </a:t>
            </a:r>
            <a:r>
              <a:rPr lang="sr-Cyrl-RS" dirty="0" smtClean="0"/>
              <a:t>терену</a:t>
            </a:r>
            <a:r>
              <a:rPr lang="sr-Latn-RS" dirty="0" smtClean="0"/>
              <a:t> </a:t>
            </a:r>
            <a:r>
              <a:rPr lang="sr-Cyrl-RS" dirty="0" smtClean="0"/>
              <a:t>имају</a:t>
            </a:r>
            <a:r>
              <a:rPr lang="sr-Latn-RS" dirty="0" smtClean="0"/>
              <a:t> </a:t>
            </a:r>
            <a:r>
              <a:rPr lang="sr-Cyrl-RS" dirty="0" smtClean="0"/>
              <a:t>веће</a:t>
            </a:r>
            <a:r>
              <a:rPr lang="sr-Latn-RS" dirty="0" smtClean="0"/>
              <a:t> </a:t>
            </a:r>
            <a:r>
              <a:rPr lang="sr-Cyrl-RS" dirty="0" smtClean="0"/>
              <a:t>потребе</a:t>
            </a:r>
            <a:endParaRPr lang="sr-Latn-R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Угљени</a:t>
            </a:r>
            <a:r>
              <a:rPr lang="sr-Latn-RS" dirty="0" smtClean="0"/>
              <a:t> </a:t>
            </a:r>
            <a:r>
              <a:rPr lang="sr-Cyrl-RS" dirty="0" smtClean="0"/>
              <a:t>хидрати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 smtClean="0"/>
          </a:p>
          <a:p>
            <a:r>
              <a:rPr lang="en-US" dirty="0" smtClean="0"/>
              <a:t>T</a:t>
            </a:r>
            <a:r>
              <a:rPr lang="sr-Cyrl-RS" dirty="0" smtClean="0"/>
              <a:t>ок</a:t>
            </a:r>
            <a:r>
              <a:rPr lang="sr-Latn-RS" dirty="0" smtClean="0"/>
              <a:t>o</a:t>
            </a:r>
            <a:r>
              <a:rPr lang="sr-Cyrl-RS" dirty="0" smtClean="0"/>
              <a:t>м</a:t>
            </a:r>
            <a:r>
              <a:rPr lang="sr-Latn-RS" dirty="0" smtClean="0"/>
              <a:t> </a:t>
            </a:r>
            <a:r>
              <a:rPr lang="sr-Cyrl-RS" dirty="0" smtClean="0"/>
              <a:t>периода</a:t>
            </a:r>
            <a:r>
              <a:rPr lang="sr-Latn-RS" dirty="0" smtClean="0"/>
              <a:t> </a:t>
            </a:r>
            <a:r>
              <a:rPr lang="sr-Cyrl-RS" dirty="0" smtClean="0"/>
              <a:t>интензивних</a:t>
            </a:r>
            <a:r>
              <a:rPr lang="sr-Latn-RS" dirty="0" smtClean="0"/>
              <a:t> </a:t>
            </a:r>
            <a:r>
              <a:rPr lang="sr-Cyrl-RS" dirty="0" smtClean="0"/>
              <a:t>тренинга</a:t>
            </a:r>
            <a:r>
              <a:rPr lang="sr-Latn-RS" dirty="0" smtClean="0"/>
              <a:t>/</a:t>
            </a:r>
            <a:r>
              <a:rPr lang="sr-Cyrl-RS" dirty="0" smtClean="0"/>
              <a:t>т</a:t>
            </a:r>
            <a:r>
              <a:rPr lang="sr-Latn-RS" dirty="0" smtClean="0"/>
              <a:t>a</a:t>
            </a:r>
            <a:r>
              <a:rPr lang="sr-Cyrl-RS" dirty="0" smtClean="0"/>
              <a:t>кмич</a:t>
            </a:r>
            <a:r>
              <a:rPr lang="sr-Latn-RS" dirty="0" smtClean="0"/>
              <a:t>e</a:t>
            </a:r>
            <a:r>
              <a:rPr lang="sr-Cyrl-RS" dirty="0" smtClean="0"/>
              <a:t>њ</a:t>
            </a:r>
            <a:r>
              <a:rPr lang="sr-Latn-RS" dirty="0" smtClean="0"/>
              <a:t>a 6-10 g/kg </a:t>
            </a:r>
          </a:p>
          <a:p>
            <a:pPr>
              <a:buNone/>
            </a:pPr>
            <a:r>
              <a:rPr lang="sr-Latn-RS" dirty="0" smtClean="0"/>
              <a:t>        (TM=90 kg CHO= 513-855 g/</a:t>
            </a:r>
            <a:r>
              <a:rPr lang="sr-Cyrl-RS" dirty="0" smtClean="0"/>
              <a:t>дан</a:t>
            </a:r>
            <a:r>
              <a:rPr lang="sr-Latn-RS" dirty="0" smtClean="0"/>
              <a:t>)</a:t>
            </a:r>
          </a:p>
          <a:p>
            <a:r>
              <a:rPr lang="sr-Cyrl-RS" dirty="0" smtClean="0"/>
              <a:t>У</a:t>
            </a:r>
            <a:r>
              <a:rPr lang="sr-Latn-RS" dirty="0" smtClean="0"/>
              <a:t> </a:t>
            </a:r>
            <a:r>
              <a:rPr lang="sr-Cyrl-RS" dirty="0" smtClean="0"/>
              <a:t>мање</a:t>
            </a:r>
            <a:r>
              <a:rPr lang="sr-Latn-RS" dirty="0" smtClean="0"/>
              <a:t> </a:t>
            </a:r>
            <a:r>
              <a:rPr lang="sr-Cyrl-RS" dirty="0" smtClean="0"/>
              <a:t>захтевним</a:t>
            </a:r>
            <a:r>
              <a:rPr lang="sr-Latn-RS" dirty="0" smtClean="0"/>
              <a:t> </a:t>
            </a:r>
            <a:r>
              <a:rPr lang="sr-Cyrl-RS" dirty="0" smtClean="0"/>
              <a:t>периодима</a:t>
            </a:r>
            <a:r>
              <a:rPr lang="sr-Latn-RS" dirty="0" smtClean="0"/>
              <a:t> (</a:t>
            </a:r>
            <a:r>
              <a:rPr lang="sr-Cyrl-RS" dirty="0" smtClean="0"/>
              <a:t>или</a:t>
            </a:r>
            <a:r>
              <a:rPr lang="sr-Latn-RS" dirty="0" smtClean="0"/>
              <a:t> </a:t>
            </a:r>
            <a:r>
              <a:rPr lang="sr-Cyrl-RS" dirty="0" smtClean="0"/>
              <a:t>код</a:t>
            </a:r>
            <a:r>
              <a:rPr lang="sr-Latn-RS" dirty="0" smtClean="0"/>
              <a:t> </a:t>
            </a:r>
            <a:r>
              <a:rPr lang="sr-Cyrl-RS" dirty="0" smtClean="0"/>
              <a:t>п</a:t>
            </a:r>
            <a:r>
              <a:rPr lang="sr-Latn-RS" dirty="0" smtClean="0"/>
              <a:t>o</a:t>
            </a:r>
            <a:r>
              <a:rPr lang="sr-Cyrl-RS" dirty="0" smtClean="0"/>
              <a:t>вређ</a:t>
            </a:r>
            <a:r>
              <a:rPr lang="sr-Latn-RS" dirty="0" smtClean="0"/>
              <a:t>e</a:t>
            </a:r>
            <a:r>
              <a:rPr lang="sr-Cyrl-RS" dirty="0" smtClean="0"/>
              <a:t>них</a:t>
            </a:r>
            <a:r>
              <a:rPr lang="sr-Latn-RS" dirty="0" smtClean="0"/>
              <a:t>) 3-5 </a:t>
            </a:r>
            <a:r>
              <a:rPr lang="en-US" dirty="0" smtClean="0"/>
              <a:t>g</a:t>
            </a:r>
            <a:r>
              <a:rPr lang="sr-Latn-RS" dirty="0" smtClean="0"/>
              <a:t>/kg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CHO</a:t>
            </a:r>
            <a:endParaRPr lang="en-US" dirty="0"/>
          </a:p>
        </p:txBody>
      </p:sp>
      <p:pic>
        <p:nvPicPr>
          <p:cNvPr id="7" name="Content Placeholder 6" descr="индекс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47800"/>
            <a:ext cx="5181600" cy="4648200"/>
          </a:xfrm>
        </p:spPr>
      </p:pic>
      <p:pic>
        <p:nvPicPr>
          <p:cNvPr id="8" name="Content Placeholder 7" descr="slatko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434012" y="2209800"/>
            <a:ext cx="3100388" cy="36576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Протеини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1.4-1.7 g/kg </a:t>
            </a:r>
            <a:r>
              <a:rPr lang="sr-Cyrl-RS" dirty="0" smtClean="0"/>
              <a:t>или</a:t>
            </a:r>
            <a:r>
              <a:rPr lang="sr-Latn-RS" dirty="0" smtClean="0"/>
              <a:t> TM=90 kg</a:t>
            </a:r>
            <a:r>
              <a:rPr lang="sr-Latn-RS" dirty="0" smtClean="0">
                <a:latin typeface="Calibri"/>
                <a:cs typeface="Calibri"/>
              </a:rPr>
              <a:t>→114-152 g/</a:t>
            </a:r>
            <a:r>
              <a:rPr lang="sr-Cyrl-RS" dirty="0" smtClean="0">
                <a:latin typeface="Calibri"/>
                <a:cs typeface="Calibri"/>
              </a:rPr>
              <a:t>дан</a:t>
            </a:r>
            <a:endParaRPr lang="sr-Latn-RS" dirty="0" smtClean="0">
              <a:latin typeface="Calibri"/>
              <a:cs typeface="Calibri"/>
            </a:endParaRPr>
          </a:p>
          <a:p>
            <a:r>
              <a:rPr lang="sr-Cyrl-RS" dirty="0" smtClean="0">
                <a:latin typeface="Calibri"/>
                <a:cs typeface="Calibri"/>
              </a:rPr>
              <a:t>Унос</a:t>
            </a:r>
            <a:r>
              <a:rPr lang="sr-Latn-RS" dirty="0" smtClean="0">
                <a:latin typeface="Calibri"/>
                <a:cs typeface="Calibri"/>
              </a:rPr>
              <a:t> </a:t>
            </a:r>
            <a:r>
              <a:rPr lang="sr-Cyrl-RS" dirty="0" smtClean="0">
                <a:latin typeface="Calibri"/>
                <a:cs typeface="Calibri"/>
              </a:rPr>
              <a:t>већ</a:t>
            </a:r>
            <a:r>
              <a:rPr lang="sr-Latn-RS" dirty="0" smtClean="0">
                <a:latin typeface="Calibri"/>
                <a:cs typeface="Calibri"/>
              </a:rPr>
              <a:t>e </a:t>
            </a:r>
            <a:r>
              <a:rPr lang="sr-Cyrl-RS" dirty="0" smtClean="0">
                <a:latin typeface="Calibri"/>
                <a:cs typeface="Calibri"/>
              </a:rPr>
              <a:t>к</a:t>
            </a:r>
            <a:r>
              <a:rPr lang="sr-Latn-RS" dirty="0" smtClean="0">
                <a:latin typeface="Calibri"/>
                <a:cs typeface="Calibri"/>
              </a:rPr>
              <a:t>o</a:t>
            </a:r>
            <a:r>
              <a:rPr lang="sr-Cyrl-RS" dirty="0" smtClean="0">
                <a:latin typeface="Calibri"/>
                <a:cs typeface="Calibri"/>
              </a:rPr>
              <a:t>лич</a:t>
            </a:r>
            <a:r>
              <a:rPr lang="sr-Latn-RS" dirty="0" smtClean="0">
                <a:latin typeface="Calibri"/>
                <a:cs typeface="Calibri"/>
              </a:rPr>
              <a:t>ine ne</a:t>
            </a:r>
            <a:r>
              <a:rPr lang="sr-Cyrl-RS" dirty="0" smtClean="0">
                <a:latin typeface="Calibri"/>
                <a:cs typeface="Calibri"/>
              </a:rPr>
              <a:t>ћ</a:t>
            </a:r>
            <a:r>
              <a:rPr lang="sr-Latn-RS" dirty="0" smtClean="0">
                <a:latin typeface="Calibri"/>
                <a:cs typeface="Calibri"/>
              </a:rPr>
              <a:t>e </a:t>
            </a:r>
            <a:r>
              <a:rPr lang="sr-Cyrl-RS" dirty="0" smtClean="0">
                <a:latin typeface="Calibri"/>
                <a:cs typeface="Calibri"/>
              </a:rPr>
              <a:t>повећати</a:t>
            </a:r>
            <a:r>
              <a:rPr lang="sr-Latn-RS" dirty="0" smtClean="0">
                <a:latin typeface="Calibri"/>
                <a:cs typeface="Calibri"/>
              </a:rPr>
              <a:t> </a:t>
            </a:r>
            <a:r>
              <a:rPr lang="sr-Cyrl-RS" dirty="0" smtClean="0">
                <a:latin typeface="Calibri"/>
                <a:cs typeface="Calibri"/>
              </a:rPr>
              <a:t>мишићну</a:t>
            </a:r>
            <a:r>
              <a:rPr lang="sr-Latn-RS" dirty="0" smtClean="0">
                <a:latin typeface="Calibri"/>
                <a:cs typeface="Calibri"/>
              </a:rPr>
              <a:t> </a:t>
            </a:r>
            <a:r>
              <a:rPr lang="sr-Cyrl-RS" dirty="0" smtClean="0">
                <a:latin typeface="Calibri"/>
                <a:cs typeface="Calibri"/>
              </a:rPr>
              <a:t>масу</a:t>
            </a:r>
            <a:r>
              <a:rPr lang="sr-Latn-RS" dirty="0" smtClean="0">
                <a:latin typeface="Calibri"/>
                <a:cs typeface="Calibri"/>
              </a:rPr>
              <a:t>!!!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Протеини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RS" b="1" u="sng" dirty="0">
                <a:cs typeface="Calibri"/>
              </a:rPr>
              <a:t>Препорука</a:t>
            </a:r>
            <a:r>
              <a:rPr lang="sr-Latn-RS" b="1" u="sng" dirty="0">
                <a:cs typeface="Calibri"/>
              </a:rPr>
              <a:t>:</a:t>
            </a:r>
            <a:r>
              <a:rPr lang="sr-Latn-RS" dirty="0">
                <a:cs typeface="Calibri"/>
              </a:rPr>
              <a:t> </a:t>
            </a:r>
            <a:endParaRPr lang="sr-Latn-RS" dirty="0" smtClean="0">
              <a:cs typeface="Calibri"/>
            </a:endParaRPr>
          </a:p>
          <a:p>
            <a:pPr>
              <a:buNone/>
            </a:pPr>
            <a:r>
              <a:rPr lang="sr-Latn-RS" dirty="0">
                <a:cs typeface="Calibri"/>
              </a:rPr>
              <a:t> </a:t>
            </a:r>
            <a:r>
              <a:rPr lang="sr-Latn-RS" dirty="0" smtClean="0">
                <a:cs typeface="Calibri"/>
              </a:rPr>
              <a:t>   </a:t>
            </a:r>
            <a:r>
              <a:rPr lang="sr-Cyrl-RS" dirty="0" smtClean="0">
                <a:cs typeface="Calibri"/>
              </a:rPr>
              <a:t>посно</a:t>
            </a:r>
            <a:r>
              <a:rPr lang="sr-Latn-RS" dirty="0" smtClean="0">
                <a:cs typeface="Calibri"/>
              </a:rPr>
              <a:t> </a:t>
            </a:r>
            <a:r>
              <a:rPr lang="sr-Cyrl-RS" dirty="0">
                <a:cs typeface="Calibri"/>
              </a:rPr>
              <a:t>месо</a:t>
            </a:r>
            <a:r>
              <a:rPr lang="sr-Latn-RS" dirty="0">
                <a:cs typeface="Calibri"/>
              </a:rPr>
              <a:t> (</a:t>
            </a:r>
            <a:r>
              <a:rPr lang="sr-Cyrl-RS" dirty="0">
                <a:cs typeface="Calibri"/>
              </a:rPr>
              <a:t>јунеће</a:t>
            </a:r>
            <a:r>
              <a:rPr lang="sr-Latn-RS" dirty="0">
                <a:cs typeface="Calibri"/>
              </a:rPr>
              <a:t> </a:t>
            </a:r>
            <a:r>
              <a:rPr lang="sr-Cyrl-RS" dirty="0">
                <a:cs typeface="Calibri"/>
              </a:rPr>
              <a:t>и</a:t>
            </a:r>
            <a:r>
              <a:rPr lang="sr-Latn-RS" dirty="0">
                <a:cs typeface="Calibri"/>
              </a:rPr>
              <a:t> </a:t>
            </a:r>
            <a:r>
              <a:rPr lang="sr-Cyrl-RS" dirty="0">
                <a:cs typeface="Calibri"/>
              </a:rPr>
              <a:t>свињско</a:t>
            </a:r>
            <a:r>
              <a:rPr lang="sr-Latn-RS" dirty="0">
                <a:cs typeface="Calibri"/>
              </a:rPr>
              <a:t>), </a:t>
            </a:r>
            <a:endParaRPr lang="sr-Latn-RS" dirty="0" smtClean="0">
              <a:cs typeface="Calibri"/>
            </a:endParaRPr>
          </a:p>
          <a:p>
            <a:pPr>
              <a:buNone/>
            </a:pPr>
            <a:r>
              <a:rPr lang="sr-Latn-RS" dirty="0">
                <a:cs typeface="Calibri"/>
              </a:rPr>
              <a:t> </a:t>
            </a:r>
            <a:r>
              <a:rPr lang="sr-Latn-RS" dirty="0" smtClean="0">
                <a:cs typeface="Calibri"/>
              </a:rPr>
              <a:t>    </a:t>
            </a:r>
            <a:r>
              <a:rPr lang="sr-Cyrl-RS" dirty="0" smtClean="0">
                <a:cs typeface="Calibri"/>
              </a:rPr>
              <a:t>пилетина</a:t>
            </a:r>
            <a:r>
              <a:rPr lang="sr-Latn-RS" dirty="0">
                <a:cs typeface="Calibri"/>
              </a:rPr>
              <a:t>, </a:t>
            </a:r>
            <a:r>
              <a:rPr lang="sr-Cyrl-RS" dirty="0">
                <a:cs typeface="Calibri"/>
              </a:rPr>
              <a:t>ћуретина</a:t>
            </a:r>
            <a:r>
              <a:rPr lang="sr-Latn-RS" dirty="0">
                <a:cs typeface="Calibri"/>
              </a:rPr>
              <a:t>, </a:t>
            </a:r>
            <a:r>
              <a:rPr lang="sr-Cyrl-RS" dirty="0">
                <a:cs typeface="Calibri"/>
              </a:rPr>
              <a:t>јаја</a:t>
            </a:r>
            <a:r>
              <a:rPr lang="sr-Latn-RS" dirty="0">
                <a:cs typeface="Calibri"/>
              </a:rPr>
              <a:t>, </a:t>
            </a:r>
            <a:endParaRPr lang="sr-Latn-RS" dirty="0" smtClean="0">
              <a:cs typeface="Calibri"/>
            </a:endParaRPr>
          </a:p>
          <a:p>
            <a:pPr>
              <a:buNone/>
            </a:pPr>
            <a:r>
              <a:rPr lang="sr-Latn-RS" dirty="0">
                <a:cs typeface="Calibri"/>
              </a:rPr>
              <a:t> </a:t>
            </a:r>
            <a:r>
              <a:rPr lang="sr-Latn-RS" dirty="0" smtClean="0">
                <a:cs typeface="Calibri"/>
              </a:rPr>
              <a:t>    </a:t>
            </a:r>
            <a:r>
              <a:rPr lang="sr-Cyrl-RS" dirty="0" smtClean="0">
                <a:cs typeface="Calibri"/>
              </a:rPr>
              <a:t>мало</a:t>
            </a:r>
            <a:r>
              <a:rPr lang="sr-Latn-RS" dirty="0" smtClean="0">
                <a:cs typeface="Calibri"/>
              </a:rPr>
              <a:t> </a:t>
            </a:r>
            <a:r>
              <a:rPr lang="sr-Cyrl-RS" dirty="0">
                <a:cs typeface="Calibri"/>
              </a:rPr>
              <a:t>м</a:t>
            </a:r>
            <a:r>
              <a:rPr lang="sr-Latn-RS" dirty="0">
                <a:cs typeface="Calibri"/>
              </a:rPr>
              <a:t>a</a:t>
            </a:r>
            <a:r>
              <a:rPr lang="sr-Cyrl-RS" dirty="0">
                <a:cs typeface="Calibri"/>
              </a:rPr>
              <a:t>сни</a:t>
            </a:r>
            <a:r>
              <a:rPr lang="sr-Latn-RS" dirty="0">
                <a:cs typeface="Calibri"/>
              </a:rPr>
              <a:t> </a:t>
            </a:r>
            <a:r>
              <a:rPr lang="sr-Cyrl-RS" dirty="0">
                <a:cs typeface="Calibri"/>
              </a:rPr>
              <a:t>млечни</a:t>
            </a:r>
            <a:r>
              <a:rPr lang="sr-Latn-RS" dirty="0">
                <a:cs typeface="Calibri"/>
              </a:rPr>
              <a:t> </a:t>
            </a:r>
            <a:r>
              <a:rPr lang="sr-Cyrl-RS" dirty="0">
                <a:cs typeface="Calibri"/>
              </a:rPr>
              <a:t>производи</a:t>
            </a:r>
            <a:r>
              <a:rPr lang="sr-Latn-RS" dirty="0">
                <a:cs typeface="Calibri"/>
              </a:rPr>
              <a:t>.</a:t>
            </a:r>
          </a:p>
          <a:p>
            <a:endParaRPr lang="en-US" dirty="0"/>
          </a:p>
        </p:txBody>
      </p:sp>
      <p:pic>
        <p:nvPicPr>
          <p:cNvPr id="7" name="Content Placeholder 6" descr="490693025_X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752600"/>
            <a:ext cx="4038600" cy="4191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Масти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RS" dirty="0" smtClean="0"/>
              <a:t>Маслине</a:t>
            </a:r>
            <a:r>
              <a:rPr lang="sr-Latn-RS" dirty="0" smtClean="0"/>
              <a:t> </a:t>
            </a:r>
            <a:r>
              <a:rPr lang="sr-Cyrl-RS" dirty="0" smtClean="0"/>
              <a:t>и</a:t>
            </a:r>
            <a:r>
              <a:rPr lang="sr-Latn-RS" dirty="0" smtClean="0"/>
              <a:t> </a:t>
            </a:r>
            <a:r>
              <a:rPr lang="sr-Cyrl-RS" dirty="0" smtClean="0"/>
              <a:t>уље</a:t>
            </a:r>
            <a:r>
              <a:rPr lang="sr-Latn-RS" dirty="0" smtClean="0"/>
              <a:t>,</a:t>
            </a:r>
          </a:p>
          <a:p>
            <a:r>
              <a:rPr lang="sr-Cyrl-RS" dirty="0" smtClean="0"/>
              <a:t>Орашасти</a:t>
            </a:r>
            <a:r>
              <a:rPr lang="sr-Latn-RS" dirty="0" smtClean="0"/>
              <a:t> </a:t>
            </a:r>
            <a:r>
              <a:rPr lang="sr-Cyrl-RS" dirty="0" smtClean="0"/>
              <a:t>плодови</a:t>
            </a:r>
            <a:r>
              <a:rPr lang="sr-Latn-RS" dirty="0" smtClean="0"/>
              <a:t> </a:t>
            </a:r>
            <a:r>
              <a:rPr lang="sr-Cyrl-RS" dirty="0" smtClean="0"/>
              <a:t>и</a:t>
            </a:r>
            <a:r>
              <a:rPr lang="sr-Latn-RS" dirty="0" smtClean="0"/>
              <a:t> </a:t>
            </a:r>
            <a:r>
              <a:rPr lang="sr-Cyrl-RS" dirty="0" smtClean="0"/>
              <a:t>путер</a:t>
            </a:r>
            <a:endParaRPr lang="sr-Latn-RS" dirty="0" smtClean="0"/>
          </a:p>
          <a:p>
            <a:r>
              <a:rPr lang="sr-Cyrl-RS" dirty="0" smtClean="0"/>
              <a:t>Авокадо</a:t>
            </a:r>
            <a:endParaRPr lang="sr-Latn-RS" dirty="0" smtClean="0"/>
          </a:p>
          <a:p>
            <a:r>
              <a:rPr lang="sr-Cyrl-RS" dirty="0" smtClean="0"/>
              <a:t>Друга</a:t>
            </a:r>
            <a:r>
              <a:rPr lang="sr-Latn-RS" dirty="0" smtClean="0"/>
              <a:t> </a:t>
            </a:r>
            <a:r>
              <a:rPr lang="sr-Cyrl-RS" dirty="0" smtClean="0"/>
              <a:t>биљна</a:t>
            </a:r>
            <a:r>
              <a:rPr lang="sr-Latn-RS" dirty="0" smtClean="0"/>
              <a:t> </a:t>
            </a:r>
            <a:r>
              <a:rPr lang="sr-Cyrl-RS" dirty="0" smtClean="0"/>
              <a:t>уља</a:t>
            </a:r>
            <a:endParaRPr lang="en-US" dirty="0"/>
          </a:p>
        </p:txBody>
      </p:sp>
      <p:pic>
        <p:nvPicPr>
          <p:cNvPr id="5" name="Content Placeholder 4" descr="bademi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5800" y="1676400"/>
            <a:ext cx="4191000" cy="38862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Шта</a:t>
            </a:r>
            <a:r>
              <a:rPr lang="sr-Latn-RS" dirty="0" smtClean="0"/>
              <a:t> </a:t>
            </a:r>
            <a:r>
              <a:rPr lang="sr-Cyrl-RS" dirty="0" smtClean="0"/>
              <a:t>јести</a:t>
            </a:r>
            <a:r>
              <a:rPr lang="sr-Latn-RS" dirty="0" smtClean="0"/>
              <a:t> </a:t>
            </a:r>
            <a:r>
              <a:rPr lang="sr-Cyrl-RS" dirty="0" smtClean="0"/>
              <a:t>пре</a:t>
            </a:r>
            <a:r>
              <a:rPr lang="sr-Latn-RS" dirty="0" smtClean="0"/>
              <a:t> </a:t>
            </a:r>
            <a:r>
              <a:rPr lang="sr-Cyrl-RS" dirty="0" smtClean="0"/>
              <a:t>тренинга</a:t>
            </a:r>
            <a:r>
              <a:rPr lang="sr-Latn-RS" dirty="0" smtClean="0"/>
              <a:t>/</a:t>
            </a:r>
            <a:r>
              <a:rPr lang="sr-Cyrl-RS" dirty="0" smtClean="0"/>
              <a:t>такмичења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3-4 sata pre </a:t>
            </a:r>
          </a:p>
          <a:p>
            <a:r>
              <a:rPr lang="en-US" dirty="0" smtClean="0"/>
              <a:t>N</a:t>
            </a:r>
            <a:r>
              <a:rPr lang="sr-Latn-RS" dirty="0" smtClean="0"/>
              <a:t>isko masni obrok, bogat energijom i PRO:</a:t>
            </a:r>
          </a:p>
          <a:p>
            <a:r>
              <a:rPr lang="sr-Latn-RS" dirty="0" smtClean="0"/>
              <a:t>200-300 g CHO + 30 g Pro + voće</a:t>
            </a:r>
          </a:p>
          <a:p>
            <a:pPr>
              <a:buNone/>
            </a:pPr>
            <a:r>
              <a:rPr lang="sr-Latn-RS" dirty="0" smtClean="0"/>
              <a:t>1. </a:t>
            </a:r>
            <a:r>
              <a:rPr lang="en-US" dirty="0" smtClean="0"/>
              <a:t>G</a:t>
            </a:r>
            <a:r>
              <a:rPr lang="sr-Latn-RS" dirty="0" smtClean="0"/>
              <a:t>rilovana piletina sa tortiljom + </a:t>
            </a:r>
            <a:r>
              <a:rPr lang="sr-Cyrl-RS" dirty="0" smtClean="0"/>
              <a:t>пер</a:t>
            </a:r>
            <a:r>
              <a:rPr lang="sr-Latn-RS" dirty="0" smtClean="0"/>
              <a:t>e</a:t>
            </a:r>
            <a:r>
              <a:rPr lang="sr-Cyrl-RS" dirty="0" smtClean="0"/>
              <a:t>ца</a:t>
            </a:r>
            <a:r>
              <a:rPr lang="sr-Latn-RS" dirty="0" smtClean="0"/>
              <a:t> </a:t>
            </a:r>
            <a:r>
              <a:rPr lang="sr-Cyrl-RS" dirty="0" smtClean="0"/>
              <a:t>и</a:t>
            </a:r>
            <a:r>
              <a:rPr lang="sr-Latn-RS" dirty="0" smtClean="0"/>
              <a:t> </a:t>
            </a:r>
            <a:r>
              <a:rPr lang="sr-Cyrl-RS" dirty="0" smtClean="0"/>
              <a:t>воћним</a:t>
            </a:r>
            <a:r>
              <a:rPr lang="sr-Latn-RS" dirty="0" smtClean="0"/>
              <a:t> </a:t>
            </a:r>
            <a:r>
              <a:rPr lang="sr-Cyrl-RS" dirty="0" smtClean="0"/>
              <a:t>соком</a:t>
            </a:r>
            <a:r>
              <a:rPr lang="sr-Latn-RS" dirty="0" smtClean="0"/>
              <a:t> </a:t>
            </a:r>
            <a:r>
              <a:rPr lang="sr-Cyrl-RS" dirty="0" smtClean="0"/>
              <a:t>или</a:t>
            </a:r>
            <a:r>
              <a:rPr lang="sr-Latn-RS" dirty="0" smtClean="0"/>
              <a:t> </a:t>
            </a:r>
            <a:r>
              <a:rPr lang="sr-Cyrl-RS" dirty="0" smtClean="0"/>
              <a:t>ниско</a:t>
            </a:r>
            <a:r>
              <a:rPr lang="sr-Latn-RS" dirty="0" smtClean="0"/>
              <a:t> </a:t>
            </a:r>
            <a:r>
              <a:rPr lang="sr-Cyrl-RS" dirty="0" smtClean="0"/>
              <a:t>масно</a:t>
            </a:r>
            <a:r>
              <a:rPr lang="sr-Latn-RS" dirty="0" smtClean="0"/>
              <a:t> </a:t>
            </a:r>
            <a:r>
              <a:rPr lang="sr-Cyrl-RS" dirty="0" smtClean="0"/>
              <a:t>млеко</a:t>
            </a:r>
            <a:r>
              <a:rPr lang="sr-Latn-RS" dirty="0" smtClean="0"/>
              <a:t>/</a:t>
            </a:r>
            <a:r>
              <a:rPr lang="sr-Cyrl-RS" dirty="0" smtClean="0"/>
              <a:t>ј</a:t>
            </a:r>
            <a:r>
              <a:rPr lang="sr-Latn-RS" dirty="0" smtClean="0"/>
              <a:t>o</a:t>
            </a:r>
            <a:r>
              <a:rPr lang="sr-Cyrl-RS" dirty="0" smtClean="0"/>
              <a:t>гурт</a:t>
            </a:r>
            <a:r>
              <a:rPr lang="sr-Latn-RS" dirty="0" smtClean="0"/>
              <a:t>.</a:t>
            </a:r>
          </a:p>
          <a:p>
            <a:pPr>
              <a:buNone/>
            </a:pPr>
            <a:r>
              <a:rPr lang="sr-Latn-RS" dirty="0" smtClean="0"/>
              <a:t>2. </a:t>
            </a:r>
            <a:r>
              <a:rPr lang="sr-Cyrl-RS" dirty="0" smtClean="0"/>
              <a:t>Сендвич</a:t>
            </a:r>
            <a:r>
              <a:rPr lang="sr-Latn-RS" dirty="0" smtClean="0"/>
              <a:t> </a:t>
            </a:r>
            <a:r>
              <a:rPr lang="sr-Cyrl-RS" dirty="0" smtClean="0"/>
              <a:t>са</a:t>
            </a:r>
            <a:r>
              <a:rPr lang="sr-Latn-RS" dirty="0" smtClean="0"/>
              <a:t> </a:t>
            </a:r>
            <a:r>
              <a:rPr lang="sr-Cyrl-RS" dirty="0" smtClean="0"/>
              <a:t>ћуретином</a:t>
            </a:r>
            <a:r>
              <a:rPr lang="sr-Latn-RS" dirty="0" smtClean="0"/>
              <a:t> </a:t>
            </a:r>
            <a:r>
              <a:rPr lang="sr-Cyrl-RS" dirty="0" smtClean="0"/>
              <a:t>уз</a:t>
            </a:r>
            <a:r>
              <a:rPr lang="sr-Latn-RS" dirty="0" smtClean="0"/>
              <a:t> </a:t>
            </a:r>
            <a:r>
              <a:rPr lang="sr-Cyrl-RS" dirty="0" smtClean="0"/>
              <a:t>печени</a:t>
            </a:r>
            <a:r>
              <a:rPr lang="sr-Latn-RS" dirty="0" smtClean="0"/>
              <a:t> </a:t>
            </a:r>
            <a:r>
              <a:rPr lang="sr-Cyrl-RS" dirty="0" smtClean="0"/>
              <a:t>кромпир</a:t>
            </a:r>
            <a:r>
              <a:rPr lang="sr-Latn-RS" dirty="0" smtClean="0"/>
              <a:t> + </a:t>
            </a:r>
            <a:r>
              <a:rPr lang="sr-Cyrl-RS" dirty="0" smtClean="0"/>
              <a:t>воћ</a:t>
            </a:r>
            <a:r>
              <a:rPr lang="sr-Latn-RS" dirty="0" smtClean="0"/>
              <a:t>e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Мање</a:t>
            </a:r>
            <a:r>
              <a:rPr lang="sr-Latn-RS" dirty="0" smtClean="0"/>
              <a:t> </a:t>
            </a:r>
            <a:r>
              <a:rPr lang="sr-Cyrl-RS" dirty="0" smtClean="0"/>
              <a:t>од</a:t>
            </a:r>
            <a:r>
              <a:rPr lang="sr-Latn-RS" dirty="0" smtClean="0"/>
              <a:t> 1 </a:t>
            </a:r>
            <a:r>
              <a:rPr lang="sr-Cyrl-RS" dirty="0" smtClean="0"/>
              <a:t>сата</a:t>
            </a:r>
            <a:r>
              <a:rPr lang="sr-Latn-RS" dirty="0" smtClean="0"/>
              <a:t> </a:t>
            </a:r>
            <a:r>
              <a:rPr lang="sr-Cyrl-RS" dirty="0" smtClean="0"/>
              <a:t>пре</a:t>
            </a:r>
            <a:r>
              <a:rPr lang="sr-Latn-RS" dirty="0" smtClean="0"/>
              <a:t>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r-Latn-RS" dirty="0" smtClean="0"/>
          </a:p>
          <a:p>
            <a:endParaRPr lang="sr-Latn-RS" dirty="0"/>
          </a:p>
          <a:p>
            <a:r>
              <a:rPr lang="sr-Cyrl-RS" dirty="0" smtClean="0"/>
              <a:t>Течности</a:t>
            </a:r>
            <a:r>
              <a:rPr lang="sr-Latn-RS" dirty="0" smtClean="0"/>
              <a:t> </a:t>
            </a:r>
            <a:r>
              <a:rPr lang="sr-Cyrl-RS" dirty="0" smtClean="0"/>
              <a:t>као</a:t>
            </a:r>
            <a:r>
              <a:rPr lang="sr-Latn-RS" dirty="0" smtClean="0"/>
              <a:t> </a:t>
            </a:r>
            <a:r>
              <a:rPr lang="sr-Cyrl-RS" dirty="0" smtClean="0"/>
              <a:t>спортски</a:t>
            </a:r>
            <a:r>
              <a:rPr lang="sr-Latn-RS" dirty="0" smtClean="0"/>
              <a:t> </a:t>
            </a:r>
            <a:r>
              <a:rPr lang="sr-Cyrl-RS" dirty="0" smtClean="0"/>
              <a:t>напици</a:t>
            </a:r>
            <a:r>
              <a:rPr lang="sr-Latn-RS" dirty="0" smtClean="0"/>
              <a:t> </a:t>
            </a:r>
            <a:r>
              <a:rPr lang="sr-Cyrl-RS" dirty="0" smtClean="0"/>
              <a:t>или</a:t>
            </a:r>
            <a:r>
              <a:rPr lang="sr-Latn-RS" dirty="0" smtClean="0"/>
              <a:t> </a:t>
            </a:r>
            <a:r>
              <a:rPr lang="sr-Cyrl-RS" dirty="0" smtClean="0"/>
              <a:t>нискомасне</a:t>
            </a:r>
            <a:r>
              <a:rPr lang="sr-Latn-RS" dirty="0" smtClean="0"/>
              <a:t> </a:t>
            </a:r>
            <a:r>
              <a:rPr lang="sr-Cyrl-RS" dirty="0" smtClean="0"/>
              <a:t>замен</a:t>
            </a:r>
            <a:r>
              <a:rPr lang="sr-Latn-RS" dirty="0" smtClean="0"/>
              <a:t>e </a:t>
            </a:r>
            <a:r>
              <a:rPr lang="sr-Cyrl-RS" dirty="0" smtClean="0"/>
              <a:t>за</a:t>
            </a:r>
            <a:r>
              <a:rPr lang="sr-Latn-RS" dirty="0" smtClean="0"/>
              <a:t> </a:t>
            </a:r>
            <a:r>
              <a:rPr lang="sr-Cyrl-RS" dirty="0" smtClean="0"/>
              <a:t>оброк</a:t>
            </a:r>
            <a:r>
              <a:rPr lang="sr-Latn-RS" dirty="0" smtClean="0"/>
              <a:t> </a:t>
            </a:r>
          </a:p>
          <a:p>
            <a:pPr>
              <a:buNone/>
            </a:pPr>
            <a:r>
              <a:rPr lang="sr-Latn-RS" dirty="0" smtClean="0"/>
              <a:t>     (meal replacement)</a:t>
            </a:r>
            <a:endParaRPr lang="en-US" dirty="0"/>
          </a:p>
        </p:txBody>
      </p:sp>
      <p:pic>
        <p:nvPicPr>
          <p:cNvPr id="5" name="Content Placeholder 4" descr="šej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5800" y="1447800"/>
            <a:ext cx="4343400" cy="54102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Опоравак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RS" b="1" u="sng" dirty="0" smtClean="0"/>
              <a:t>Обнова</a:t>
            </a:r>
            <a:r>
              <a:rPr lang="sr-Latn-RS" b="1" u="sng" dirty="0" smtClean="0"/>
              <a:t> </a:t>
            </a:r>
            <a:r>
              <a:rPr lang="sr-Cyrl-RS" b="1" u="sng" dirty="0" smtClean="0"/>
              <a:t>гликогенских</a:t>
            </a:r>
            <a:r>
              <a:rPr lang="sr-Latn-RS" b="1" u="sng" dirty="0" smtClean="0"/>
              <a:t> </a:t>
            </a:r>
            <a:r>
              <a:rPr lang="sr-Cyrl-RS" b="1" u="sng" dirty="0" smtClean="0"/>
              <a:t>депоа</a:t>
            </a:r>
            <a:r>
              <a:rPr lang="sr-Latn-RS" b="1" u="sng" dirty="0" smtClean="0"/>
              <a:t> </a:t>
            </a:r>
            <a:r>
              <a:rPr lang="sr-Cyrl-RS" b="1" u="sng" dirty="0" smtClean="0"/>
              <a:t>и</a:t>
            </a:r>
            <a:r>
              <a:rPr lang="sr-Latn-RS" b="1" u="sng" dirty="0" smtClean="0"/>
              <a:t> </a:t>
            </a:r>
            <a:r>
              <a:rPr lang="sr-Cyrl-RS" b="1" u="sng" dirty="0" smtClean="0"/>
              <a:t>синтеза</a:t>
            </a:r>
            <a:r>
              <a:rPr lang="sr-Latn-RS" b="1" u="sng" dirty="0" smtClean="0"/>
              <a:t> </a:t>
            </a:r>
            <a:r>
              <a:rPr lang="sr-Cyrl-RS" b="1" u="sng" dirty="0" smtClean="0"/>
              <a:t>протеина</a:t>
            </a:r>
            <a:endParaRPr lang="sr-Latn-RS" b="1" u="sng" dirty="0" smtClean="0"/>
          </a:p>
          <a:p>
            <a:r>
              <a:rPr lang="sr-Cyrl-RS" dirty="0" smtClean="0"/>
              <a:t>Сендвич</a:t>
            </a:r>
            <a:r>
              <a:rPr lang="sr-Latn-RS" dirty="0" smtClean="0"/>
              <a:t> </a:t>
            </a:r>
            <a:r>
              <a:rPr lang="sr-Cyrl-RS" dirty="0" smtClean="0"/>
              <a:t>са</a:t>
            </a:r>
            <a:r>
              <a:rPr lang="sr-Latn-RS" dirty="0" smtClean="0"/>
              <a:t> </a:t>
            </a:r>
            <a:r>
              <a:rPr lang="sr-Cyrl-RS" dirty="0" smtClean="0"/>
              <a:t>живинским</a:t>
            </a:r>
            <a:r>
              <a:rPr lang="sr-Latn-RS" dirty="0" smtClean="0"/>
              <a:t> </a:t>
            </a:r>
            <a:r>
              <a:rPr lang="sr-Cyrl-RS" dirty="0" smtClean="0"/>
              <a:t>месом</a:t>
            </a:r>
            <a:r>
              <a:rPr lang="sr-Latn-RS" dirty="0" smtClean="0"/>
              <a:t>,</a:t>
            </a:r>
          </a:p>
          <a:p>
            <a:r>
              <a:rPr lang="sr-Cyrl-RS" dirty="0" smtClean="0"/>
              <a:t>Вегетаријанска</a:t>
            </a:r>
            <a:r>
              <a:rPr lang="sr-Latn-RS" dirty="0" smtClean="0"/>
              <a:t> </a:t>
            </a:r>
            <a:r>
              <a:rPr lang="sr-Cyrl-RS" dirty="0" smtClean="0"/>
              <a:t>пица</a:t>
            </a:r>
            <a:r>
              <a:rPr lang="sr-Latn-RS" dirty="0" smtClean="0"/>
              <a:t> (+ </a:t>
            </a:r>
            <a:r>
              <a:rPr lang="sr-Cyrl-RS" dirty="0" smtClean="0"/>
              <a:t>сир</a:t>
            </a:r>
            <a:r>
              <a:rPr lang="sr-Latn-RS" dirty="0" smtClean="0"/>
              <a:t>)</a:t>
            </a:r>
          </a:p>
          <a:p>
            <a:r>
              <a:rPr lang="sr-Cyrl-RS" dirty="0" smtClean="0"/>
              <a:t>Ниско</a:t>
            </a:r>
            <a:r>
              <a:rPr lang="sr-Latn-RS" dirty="0" smtClean="0"/>
              <a:t> </a:t>
            </a:r>
            <a:r>
              <a:rPr lang="sr-Cyrl-RS" dirty="0" smtClean="0"/>
              <a:t>масно</a:t>
            </a:r>
            <a:r>
              <a:rPr lang="sr-Latn-RS" dirty="0" smtClean="0"/>
              <a:t> </a:t>
            </a:r>
            <a:r>
              <a:rPr lang="sr-Cyrl-RS" dirty="0" smtClean="0"/>
              <a:t>чоколадно</a:t>
            </a:r>
            <a:r>
              <a:rPr lang="sr-Latn-RS" dirty="0" smtClean="0"/>
              <a:t> </a:t>
            </a:r>
            <a:r>
              <a:rPr lang="sr-Cyrl-RS" dirty="0" smtClean="0"/>
              <a:t>млеко</a:t>
            </a:r>
            <a:endParaRPr lang="sr-Latn-RS" dirty="0" smtClean="0"/>
          </a:p>
          <a:p>
            <a:r>
              <a:rPr lang="sr-Cyrl-RS" dirty="0" smtClean="0"/>
              <a:t>Немасни</a:t>
            </a:r>
            <a:r>
              <a:rPr lang="sr-Latn-RS" dirty="0" smtClean="0"/>
              <a:t> </a:t>
            </a:r>
            <a:r>
              <a:rPr lang="sr-Cyrl-RS" dirty="0" smtClean="0"/>
              <a:t>сир</a:t>
            </a:r>
            <a:endParaRPr lang="sr-Latn-RS" dirty="0" smtClean="0"/>
          </a:p>
          <a:p>
            <a:r>
              <a:rPr lang="sr-Cyrl-RS" dirty="0" smtClean="0"/>
              <a:t>Воће</a:t>
            </a:r>
            <a:endParaRPr lang="sr-Latn-RS" dirty="0" smtClean="0"/>
          </a:p>
          <a:p>
            <a:r>
              <a:rPr lang="sr-Cyrl-RS" dirty="0" smtClean="0"/>
              <a:t>Крекери</a:t>
            </a:r>
            <a:r>
              <a:rPr lang="sr-Latn-RS" dirty="0" smtClean="0"/>
              <a:t> </a:t>
            </a:r>
            <a:r>
              <a:rPr lang="sr-Cyrl-RS" dirty="0" smtClean="0"/>
              <a:t>и</a:t>
            </a:r>
            <a:r>
              <a:rPr lang="sr-Latn-RS" dirty="0" smtClean="0"/>
              <a:t> </a:t>
            </a:r>
            <a:r>
              <a:rPr lang="sr-Cyrl-RS" dirty="0" smtClean="0"/>
              <a:t>сир</a:t>
            </a:r>
            <a:endParaRPr lang="sr-Latn-RS" dirty="0" smtClean="0"/>
          </a:p>
          <a:p>
            <a:pPr>
              <a:buNone/>
            </a:pPr>
            <a:r>
              <a:rPr lang="sr-Latn-RS" b="1" u="sng" dirty="0" smtClean="0"/>
              <a:t>  * </a:t>
            </a:r>
            <a:r>
              <a:rPr lang="sr-Cyrl-RS" b="1" u="sng" dirty="0" smtClean="0"/>
              <a:t>започети</a:t>
            </a:r>
            <a:r>
              <a:rPr lang="sr-Latn-RS" b="1" u="sng" dirty="0" smtClean="0"/>
              <a:t> </a:t>
            </a:r>
            <a:r>
              <a:rPr lang="sr-Cyrl-RS" b="1" u="sng" dirty="0" smtClean="0"/>
              <a:t>одмах</a:t>
            </a:r>
            <a:endParaRPr lang="en-US" b="1" u="sng" dirty="0"/>
          </a:p>
        </p:txBody>
      </p:sp>
      <p:pic>
        <p:nvPicPr>
          <p:cNvPr id="5" name="Content Placeholder 4" descr="187250380_X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29200" y="1295401"/>
            <a:ext cx="3657600" cy="4267199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Хидрација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r-Latn-RS" dirty="0" smtClean="0"/>
          </a:p>
          <a:p>
            <a:r>
              <a:rPr lang="sr-Cyrl-RS" dirty="0" smtClean="0"/>
              <a:t>Губитак</a:t>
            </a:r>
            <a:r>
              <a:rPr lang="sr-Latn-RS" dirty="0" smtClean="0"/>
              <a:t> </a:t>
            </a:r>
            <a:r>
              <a:rPr lang="sr-Cyrl-RS" dirty="0" smtClean="0"/>
              <a:t>и</a:t>
            </a:r>
            <a:r>
              <a:rPr lang="sr-Latn-RS" dirty="0" smtClean="0"/>
              <a:t> 2% </a:t>
            </a:r>
            <a:r>
              <a:rPr lang="sr-Cyrl-RS" dirty="0" smtClean="0"/>
              <a:t>ТМ</a:t>
            </a:r>
            <a:r>
              <a:rPr lang="sr-Latn-RS" dirty="0" smtClean="0"/>
              <a:t> – </a:t>
            </a:r>
            <a:r>
              <a:rPr lang="sr-Cyrl-RS" dirty="0" smtClean="0"/>
              <a:t>неповољно</a:t>
            </a:r>
            <a:r>
              <a:rPr lang="sr-Latn-RS" dirty="0" smtClean="0"/>
              <a:t> </a:t>
            </a:r>
            <a:r>
              <a:rPr lang="sr-Cyrl-RS" dirty="0" smtClean="0"/>
              <a:t>на</a:t>
            </a:r>
            <a:r>
              <a:rPr lang="sr-Latn-RS" dirty="0" smtClean="0"/>
              <a:t> </a:t>
            </a:r>
            <a:r>
              <a:rPr lang="sr-Cyrl-RS" dirty="0" smtClean="0"/>
              <a:t>перформан</a:t>
            </a:r>
            <a:r>
              <a:rPr lang="sr-Latn-RS" dirty="0" smtClean="0"/>
              <a:t>c</a:t>
            </a:r>
            <a:r>
              <a:rPr lang="sr-Cyrl-RS" dirty="0" smtClean="0"/>
              <a:t>е</a:t>
            </a:r>
            <a:r>
              <a:rPr lang="sr-Latn-RS" dirty="0" smtClean="0"/>
              <a:t>.</a:t>
            </a:r>
          </a:p>
          <a:p>
            <a:r>
              <a:rPr lang="sr-Cyrl-RS" dirty="0" smtClean="0"/>
              <a:t>Вода</a:t>
            </a:r>
            <a:r>
              <a:rPr lang="sr-Latn-RS" dirty="0" smtClean="0"/>
              <a:t> </a:t>
            </a:r>
            <a:r>
              <a:rPr lang="sr-Cyrl-RS" dirty="0" smtClean="0"/>
              <a:t>је</a:t>
            </a:r>
            <a:r>
              <a:rPr lang="sr-Latn-RS" dirty="0" smtClean="0"/>
              <a:t> </a:t>
            </a:r>
            <a:r>
              <a:rPr lang="sr-Cyrl-RS" dirty="0" smtClean="0"/>
              <a:t>најбоља</a:t>
            </a:r>
            <a:r>
              <a:rPr lang="sr-Latn-RS" dirty="0" smtClean="0"/>
              <a:t> </a:t>
            </a:r>
            <a:r>
              <a:rPr lang="sr-Cyrl-RS" dirty="0" smtClean="0"/>
              <a:t>за</a:t>
            </a:r>
            <a:r>
              <a:rPr lang="sr-Latn-RS" dirty="0" smtClean="0"/>
              <a:t> </a:t>
            </a:r>
            <a:r>
              <a:rPr lang="sr-Cyrl-RS" dirty="0" smtClean="0"/>
              <a:t>скоро</a:t>
            </a:r>
            <a:r>
              <a:rPr lang="sr-Latn-RS" dirty="0" smtClean="0"/>
              <a:t> </a:t>
            </a:r>
            <a:r>
              <a:rPr lang="sr-Cyrl-RS" dirty="0" smtClean="0"/>
              <a:t>све</a:t>
            </a:r>
            <a:r>
              <a:rPr lang="sr-Latn-RS" dirty="0" smtClean="0"/>
              <a:t> </a:t>
            </a:r>
            <a:r>
              <a:rPr lang="sr-Cyrl-RS" dirty="0" smtClean="0"/>
              <a:t>спортисте</a:t>
            </a:r>
            <a:r>
              <a:rPr lang="sr-Latn-RS" dirty="0" smtClean="0"/>
              <a:t>, </a:t>
            </a:r>
            <a:r>
              <a:rPr lang="sr-Cyrl-RS" dirty="0" smtClean="0"/>
              <a:t>ако</a:t>
            </a:r>
            <a:r>
              <a:rPr lang="sr-Latn-RS" dirty="0" smtClean="0"/>
              <a:t> </a:t>
            </a:r>
            <a:r>
              <a:rPr lang="sr-Cyrl-RS" dirty="0" smtClean="0"/>
              <a:t>губици</a:t>
            </a:r>
            <a:r>
              <a:rPr lang="sr-Latn-RS" dirty="0" smtClean="0"/>
              <a:t> </a:t>
            </a:r>
            <a:r>
              <a:rPr lang="sr-Cyrl-RS" dirty="0" smtClean="0"/>
              <a:t>нису</a:t>
            </a:r>
            <a:r>
              <a:rPr lang="sr-Latn-RS" dirty="0" smtClean="0"/>
              <a:t> </a:t>
            </a:r>
            <a:r>
              <a:rPr lang="sr-Cyrl-RS" dirty="0" smtClean="0"/>
              <a:t>превелики</a:t>
            </a:r>
            <a:r>
              <a:rPr lang="sr-Latn-RS" dirty="0" smtClean="0"/>
              <a:t>.</a:t>
            </a:r>
          </a:p>
          <a:p>
            <a:endParaRPr lang="en-US" dirty="0"/>
          </a:p>
        </p:txBody>
      </p:sp>
      <p:pic>
        <p:nvPicPr>
          <p:cNvPr id="5" name="Content Placeholder 4" descr="vod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5800" y="1371600"/>
            <a:ext cx="4191000" cy="4953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Хидрација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r-Latn-RS" dirty="0" smtClean="0"/>
          </a:p>
          <a:p>
            <a:r>
              <a:rPr lang="sr-Latn-RS" dirty="0" smtClean="0"/>
              <a:t>Sportski napici – dobar balans CHO i Na, K</a:t>
            </a:r>
          </a:p>
          <a:p>
            <a:r>
              <a:rPr lang="sr-Latn-RS" dirty="0" smtClean="0"/>
              <a:t>Urin treba da je svetle boje, učestalost uriniranja... </a:t>
            </a:r>
            <a:r>
              <a:rPr lang="en-US" dirty="0" smtClean="0"/>
              <a:t>D</a:t>
            </a:r>
            <a:r>
              <a:rPr lang="sr-Latn-RS" dirty="0" smtClean="0"/>
              <a:t>obra procena stanja hidriranosti.</a:t>
            </a:r>
            <a:endParaRPr lang="en-US" dirty="0"/>
          </a:p>
        </p:txBody>
      </p:sp>
      <p:pic>
        <p:nvPicPr>
          <p:cNvPr id="5" name="Content Placeholder 4" descr="harrington-sportsdrinks-013014_lead_media_image_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723254"/>
            <a:ext cx="4038600" cy="3067946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377</Words>
  <Application>Microsoft Office PowerPoint</Application>
  <PresentationFormat>On-screen Show (4:3)</PresentationFormat>
  <Paragraphs>61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КОШАРКА – Нутритивне потребе и препоруке</vt:lpstr>
      <vt:lpstr>Slide 2</vt:lpstr>
      <vt:lpstr>Кошарка енергетски захтеви</vt:lpstr>
      <vt:lpstr>Стратегија за обезбеђење енергије</vt:lpstr>
      <vt:lpstr>Угљени хидрати</vt:lpstr>
      <vt:lpstr>CHO</vt:lpstr>
      <vt:lpstr>Протеини</vt:lpstr>
      <vt:lpstr>Протеини</vt:lpstr>
      <vt:lpstr>Масти</vt:lpstr>
      <vt:lpstr>Шта јести пре тренинга/такмичења</vt:lpstr>
      <vt:lpstr>Мање од 1 сата пре...</vt:lpstr>
      <vt:lpstr>Опоравак</vt:lpstr>
      <vt:lpstr>Хидрација</vt:lpstr>
      <vt:lpstr>Хидрација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KOŠARKA – Nutritivne potrebe i preporuke</dc:title>
  <dc:creator>Marina i Milan</dc:creator>
  <cp:lastModifiedBy>Marina i Milan</cp:lastModifiedBy>
  <cp:revision>36</cp:revision>
  <dcterms:created xsi:type="dcterms:W3CDTF">2017-02-20T17:47:25Z</dcterms:created>
  <dcterms:modified xsi:type="dcterms:W3CDTF">2020-03-31T15:18:39Z</dcterms:modified>
</cp:coreProperties>
</file>