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6" r:id="rId9"/>
    <p:sldId id="265" r:id="rId10"/>
    <p:sldId id="263" r:id="rId11"/>
    <p:sldId id="264" r:id="rId1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1" d="100"/>
          <a:sy n="91" d="100"/>
        </p:scale>
        <p:origin x="5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3591372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214918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35408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32153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993885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3"/>
          <p:cNvSpPr>
            <a:spLocks noGrp="1"/>
          </p:cNvSpPr>
          <p:nvPr>
            <p:ph type="ftr" sz="quarter" idx="11"/>
          </p:nvPr>
        </p:nvSpPr>
        <p:spPr/>
        <p:txBody>
          <a:bodyPr/>
          <a:lstStyle/>
          <a:p>
            <a:endParaRPr lang="sr-Latn-RS"/>
          </a:p>
        </p:txBody>
      </p:sp>
      <p:sp>
        <p:nvSpPr>
          <p:cNvPr id="6" name="Slide Number Placeholder 4"/>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89699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2"/>
          <p:cNvSpPr>
            <a:spLocks noGrp="1"/>
          </p:cNvSpPr>
          <p:nvPr>
            <p:ph type="ftr" sz="quarter" idx="11"/>
          </p:nvPr>
        </p:nvSpPr>
        <p:spPr/>
        <p:txBody>
          <a:bodyPr/>
          <a:lstStyle/>
          <a:p>
            <a:endParaRPr lang="sr-Latn-RS"/>
          </a:p>
        </p:txBody>
      </p:sp>
      <p:sp>
        <p:nvSpPr>
          <p:cNvPr id="6" name="Slide Number Placeholder 3"/>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4166734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5"/>
          <p:cNvSpPr>
            <a:spLocks noGrp="1"/>
          </p:cNvSpPr>
          <p:nvPr>
            <p:ph type="ftr" sz="quarter" idx="11"/>
          </p:nvPr>
        </p:nvSpPr>
        <p:spPr/>
        <p:txBody>
          <a:bodyPr/>
          <a:lstStyle/>
          <a:p>
            <a:endParaRPr lang="sr-Latn-RS"/>
          </a:p>
        </p:txBody>
      </p:sp>
      <p:sp>
        <p:nvSpPr>
          <p:cNvPr id="6" name="Slide Number Placeholder 6"/>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417416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664659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418060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3834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44551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3639669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4"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870871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4"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136354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3030972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8DE4AA-CE9E-4C5A-AE1C-1DA9CF6BA8A7}" type="datetimeFigureOut">
              <a:rPr lang="sr-Latn-RS" smtClean="0"/>
              <a:t>13.3.2023.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385AB6A-037B-4CF4-BAA2-6F0B8D77F4D0}" type="slidenum">
              <a:rPr lang="sr-Latn-RS" smtClean="0"/>
              <a:t>‹#›</a:t>
            </a:fld>
            <a:endParaRPr lang="sr-Latn-RS"/>
          </a:p>
        </p:txBody>
      </p:sp>
    </p:spTree>
    <p:extLst>
      <p:ext uri="{BB962C8B-B14F-4D97-AF65-F5344CB8AC3E}">
        <p14:creationId xmlns:p14="http://schemas.microsoft.com/office/powerpoint/2010/main" val="926296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F8DE4AA-CE9E-4C5A-AE1C-1DA9CF6BA8A7}" type="datetimeFigureOut">
              <a:rPr lang="sr-Latn-RS" smtClean="0"/>
              <a:t>13.3.2023.</a:t>
            </a:fld>
            <a:endParaRPr lang="sr-Latn-R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sr-Latn-R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385AB6A-037B-4CF4-BAA2-6F0B8D77F4D0}" type="slidenum">
              <a:rPr lang="sr-Latn-RS" smtClean="0"/>
              <a:t>‹#›</a:t>
            </a:fld>
            <a:endParaRPr lang="sr-Latn-RS"/>
          </a:p>
        </p:txBody>
      </p:sp>
    </p:spTree>
    <p:extLst>
      <p:ext uri="{BB962C8B-B14F-4D97-AF65-F5344CB8AC3E}">
        <p14:creationId xmlns:p14="http://schemas.microsoft.com/office/powerpoint/2010/main" val="388815934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09455" y="1239982"/>
            <a:ext cx="6047509" cy="1503217"/>
          </a:xfrm>
        </p:spPr>
        <p:txBody>
          <a:bodyPr/>
          <a:lstStyle/>
          <a:p>
            <a:r>
              <a:rPr lang="sr-Cyrl-RS" sz="4400" dirty="0" smtClean="0">
                <a:cs typeface="Times New Roman" panose="02020603050405020304" pitchFamily="18" charset="0"/>
              </a:rPr>
              <a:t>                                  </a:t>
            </a:r>
            <a:r>
              <a:rPr lang="sr-Latn-RS" sz="4400" dirty="0" smtClean="0">
                <a:cs typeface="Times New Roman" panose="02020603050405020304" pitchFamily="18" charset="0"/>
              </a:rPr>
              <a:t>      </a:t>
            </a:r>
            <a:r>
              <a:rPr lang="sr-Cyrl-RS" sz="4400" dirty="0" smtClean="0">
                <a:cs typeface="Times New Roman" panose="02020603050405020304" pitchFamily="18" charset="0"/>
              </a:rPr>
              <a:t>Историја фудбала</a:t>
            </a:r>
            <a:endParaRPr lang="sr-Latn-RS" sz="4400" dirty="0">
              <a:cs typeface="Times New Roman" panose="02020603050405020304" pitchFamily="18" charset="0"/>
            </a:endParaRPr>
          </a:p>
        </p:txBody>
      </p:sp>
      <p:sp>
        <p:nvSpPr>
          <p:cNvPr id="3" name="Subtitle 2"/>
          <p:cNvSpPr>
            <a:spLocks noGrp="1"/>
          </p:cNvSpPr>
          <p:nvPr>
            <p:ph type="subTitle" idx="1"/>
          </p:nvPr>
        </p:nvSpPr>
        <p:spPr>
          <a:xfrm>
            <a:off x="1892710" y="3042098"/>
            <a:ext cx="8825658" cy="861420"/>
          </a:xfrm>
        </p:spPr>
        <p:txBody>
          <a:bodyPr/>
          <a:lstStyle/>
          <a:p>
            <a:r>
              <a:rPr lang="sr-Cyrl-RS" dirty="0" smtClean="0"/>
              <a:t>                                        </a:t>
            </a:r>
            <a:r>
              <a:rPr lang="sr-Cyrl-RS" sz="1600" dirty="0" smtClean="0"/>
              <a:t>Развој фудбала</a:t>
            </a:r>
          </a:p>
          <a:p>
            <a:endParaRPr lang="sr-Cyrl-RS" dirty="0"/>
          </a:p>
          <a:p>
            <a:endParaRPr lang="sr-Cyrl-RS" dirty="0" smtClean="0"/>
          </a:p>
          <a:p>
            <a:endParaRPr lang="sr-Cyrl-RS" dirty="0"/>
          </a:p>
          <a:p>
            <a:endParaRPr lang="sr-Cyrl-RS" dirty="0" smtClean="0"/>
          </a:p>
          <a:p>
            <a:endParaRPr lang="sr-Cyrl-RS" dirty="0"/>
          </a:p>
          <a:p>
            <a:endParaRPr lang="sr-Cyrl-RS" dirty="0" smtClean="0"/>
          </a:p>
          <a:p>
            <a:endParaRPr lang="sr-Cyrl-RS" dirty="0"/>
          </a:p>
          <a:p>
            <a:endParaRPr lang="sr-Cyrl-RS" dirty="0" smtClean="0"/>
          </a:p>
          <a:p>
            <a:endParaRPr lang="sr-Cyrl-RS" dirty="0"/>
          </a:p>
          <a:p>
            <a:endParaRPr lang="sr-Cyrl-RS" dirty="0" smtClean="0"/>
          </a:p>
          <a:p>
            <a:endParaRPr lang="sr-Cyrl-RS" dirty="0"/>
          </a:p>
          <a:p>
            <a:endParaRPr lang="sr-Cyrl-RS" dirty="0" smtClean="0"/>
          </a:p>
          <a:p>
            <a:endParaRPr lang="sr-Cyrl-RS" dirty="0"/>
          </a:p>
          <a:p>
            <a:endParaRPr lang="sr-Cyrl-RS" dirty="0" smtClean="0"/>
          </a:p>
          <a:p>
            <a:endParaRPr lang="sr-Latn-R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4883" y="3574473"/>
            <a:ext cx="5096671" cy="2878282"/>
          </a:xfrm>
          <a:prstGeom prst="rect">
            <a:avLst/>
          </a:prstGeom>
        </p:spPr>
      </p:pic>
    </p:spTree>
    <p:extLst>
      <p:ext uri="{BB962C8B-B14F-4D97-AF65-F5344CB8AC3E}">
        <p14:creationId xmlns:p14="http://schemas.microsoft.com/office/powerpoint/2010/main" val="3351371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6897689" cy="1229591"/>
          </a:xfrm>
        </p:spPr>
        <p:txBody>
          <a:bodyPr/>
          <a:lstStyle/>
          <a:p>
            <a:pPr algn="ctr"/>
            <a:r>
              <a:rPr lang="sr-Cyrl-RS" dirty="0" smtClean="0"/>
              <a:t>Историја фудбала у свету</a:t>
            </a:r>
            <a:endParaRPr lang="sr-Latn-RS" dirty="0"/>
          </a:p>
        </p:txBody>
      </p:sp>
      <p:sp>
        <p:nvSpPr>
          <p:cNvPr id="3" name="Content Placeholder 2"/>
          <p:cNvSpPr>
            <a:spLocks noGrp="1"/>
          </p:cNvSpPr>
          <p:nvPr>
            <p:ph idx="1"/>
          </p:nvPr>
        </p:nvSpPr>
        <p:spPr/>
        <p:txBody>
          <a:bodyPr/>
          <a:lstStyle/>
          <a:p>
            <a:pPr algn="just"/>
            <a:r>
              <a:rPr lang="sr-Cyrl-RS" dirty="0" smtClean="0"/>
              <a:t>Кина 255. п.н.е. ( Цу-Ђу )</a:t>
            </a:r>
          </a:p>
          <a:p>
            <a:pPr algn="just"/>
            <a:r>
              <a:rPr lang="sr-Cyrl-RS" dirty="0" smtClean="0"/>
              <a:t>Две пободене трске, лопта од крзна</a:t>
            </a:r>
          </a:p>
          <a:p>
            <a:pPr algn="just"/>
            <a:endParaRPr lang="sr-Cyrl-RS" dirty="0"/>
          </a:p>
          <a:p>
            <a:pPr algn="just"/>
            <a:r>
              <a:rPr lang="sr-Cyrl-RS" dirty="0" smtClean="0"/>
              <a:t>Енглеска, средином 19. века</a:t>
            </a:r>
          </a:p>
          <a:p>
            <a:pPr algn="just"/>
            <a:r>
              <a:rPr lang="sr-Cyrl-RS" dirty="0" smtClean="0"/>
              <a:t>У почетку рагби </a:t>
            </a:r>
            <a:r>
              <a:rPr lang="sr-Cyrl-RS" dirty="0"/>
              <a:t>и</a:t>
            </a:r>
            <a:r>
              <a:rPr lang="sr-Cyrl-RS" dirty="0" smtClean="0"/>
              <a:t> </a:t>
            </a:r>
            <a:r>
              <a:rPr lang="sr-Cyrl-RS" dirty="0" smtClean="0"/>
              <a:t>фудбал били спојени</a:t>
            </a:r>
          </a:p>
          <a:p>
            <a:pPr algn="just"/>
            <a:r>
              <a:rPr lang="sr-Cyrl-RS" dirty="0" smtClean="0"/>
              <a:t>Први клубови</a:t>
            </a:r>
          </a:p>
          <a:p>
            <a:pPr algn="just"/>
            <a:endParaRPr lang="sr-Cyrl-RS" dirty="0"/>
          </a:p>
          <a:p>
            <a:pPr algn="just"/>
            <a:r>
              <a:rPr lang="sr-Cyrl-RS" dirty="0" smtClean="0"/>
              <a:t>Зашто је фудбал популарна спортска игра?</a:t>
            </a:r>
            <a:endParaRPr lang="sr-Latn-R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0"/>
            <a:ext cx="4648200" cy="6858000"/>
          </a:xfrm>
          <a:prstGeom prst="rect">
            <a:avLst/>
          </a:prstGeom>
        </p:spPr>
      </p:pic>
    </p:spTree>
    <p:extLst>
      <p:ext uri="{BB962C8B-B14F-4D97-AF65-F5344CB8AC3E}">
        <p14:creationId xmlns:p14="http://schemas.microsoft.com/office/powerpoint/2010/main" val="3174143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smtClean="0"/>
              <a:t>Историја фудбала у нашој земљи</a:t>
            </a:r>
            <a:endParaRPr lang="sr-Latn-RS" dirty="0"/>
          </a:p>
        </p:txBody>
      </p:sp>
      <p:sp>
        <p:nvSpPr>
          <p:cNvPr id="3" name="Content Placeholder 2"/>
          <p:cNvSpPr>
            <a:spLocks noGrp="1"/>
          </p:cNvSpPr>
          <p:nvPr>
            <p:ph idx="1"/>
          </p:nvPr>
        </p:nvSpPr>
        <p:spPr/>
        <p:txBody>
          <a:bodyPr/>
          <a:lstStyle/>
          <a:p>
            <a:r>
              <a:rPr lang="sr-Cyrl-RS" dirty="0" smtClean="0"/>
              <a:t>Први пут приказан у месту Жупања пре скоро 150 година</a:t>
            </a:r>
          </a:p>
          <a:p>
            <a:r>
              <a:rPr lang="sr-Cyrl-RS" dirty="0" smtClean="0"/>
              <a:t>Прва права фудбалска лопта донета пре 130 година</a:t>
            </a:r>
          </a:p>
          <a:p>
            <a:r>
              <a:rPr lang="sr-Cyrl-RS" dirty="0" smtClean="0"/>
              <a:t>Први клубови основани почетком 20. века</a:t>
            </a:r>
          </a:p>
          <a:p>
            <a:r>
              <a:rPr lang="sr-Cyrl-RS" dirty="0" smtClean="0"/>
              <a:t>Тада нису постојали наши највећи клубови ( Који? )</a:t>
            </a:r>
            <a:endParaRPr lang="sr-Cyrl-RS" dirty="0"/>
          </a:p>
          <a:p>
            <a:r>
              <a:rPr lang="sr-Cyrl-RS" dirty="0" smtClean="0"/>
              <a:t>Које све клубове знате у Србији?</a:t>
            </a:r>
            <a:endParaRPr lang="sr-Latn-RS" dirty="0" smtClean="0"/>
          </a:p>
          <a:p>
            <a:endParaRPr lang="sr-Cyrl-RS" dirty="0" smtClean="0"/>
          </a:p>
          <a:p>
            <a:pPr marL="0" indent="0">
              <a:buNone/>
            </a:pPr>
            <a:endParaRPr lang="sr-Latn-R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4271962"/>
            <a:ext cx="8174182" cy="2428875"/>
          </a:xfrm>
          <a:prstGeom prst="rect">
            <a:avLst/>
          </a:prstGeom>
        </p:spPr>
      </p:pic>
    </p:spTree>
    <p:extLst>
      <p:ext uri="{BB962C8B-B14F-4D97-AF65-F5344CB8AC3E}">
        <p14:creationId xmlns:p14="http://schemas.microsoft.com/office/powerpoint/2010/main" val="402765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smtClean="0"/>
              <a:t>Развој женског фудбала у свету</a:t>
            </a:r>
            <a:endParaRPr lang="sr-Latn-RS" dirty="0"/>
          </a:p>
        </p:txBody>
      </p:sp>
      <p:sp>
        <p:nvSpPr>
          <p:cNvPr id="3" name="Content Placeholder 2"/>
          <p:cNvSpPr>
            <a:spLocks noGrp="1"/>
          </p:cNvSpPr>
          <p:nvPr>
            <p:ph idx="1"/>
          </p:nvPr>
        </p:nvSpPr>
        <p:spPr>
          <a:xfrm>
            <a:off x="1103312" y="1350818"/>
            <a:ext cx="8946541" cy="3002973"/>
          </a:xfrm>
        </p:spPr>
        <p:txBody>
          <a:bodyPr>
            <a:normAutofit lnSpcReduction="10000"/>
          </a:bodyPr>
          <a:lstStyle/>
          <a:p>
            <a:r>
              <a:rPr lang="sr-Cyrl-RS" dirty="0" smtClean="0"/>
              <a:t>Прва незванична утакмица у свету одиграна је у Енглеској пре 300 година ( одиграна између удатих и неудатих жена )</a:t>
            </a:r>
          </a:p>
          <a:p>
            <a:r>
              <a:rPr lang="sr-Cyrl-RS" dirty="0" smtClean="0"/>
              <a:t>Женски фудбал се играо упоредо са мушким фудбалом и био је веома интересантан</a:t>
            </a:r>
          </a:p>
          <a:p>
            <a:r>
              <a:rPr lang="sr-Cyrl-RS" dirty="0" smtClean="0"/>
              <a:t>Прво европско првенство је одиграно 1982. године, а прво светско првенство одиграно је 1991. године у Кини</a:t>
            </a:r>
          </a:p>
          <a:p>
            <a:r>
              <a:rPr lang="sr-Cyrl-RS" dirty="0" smtClean="0"/>
              <a:t>Најбољи играч женског фудбала у свету </a:t>
            </a:r>
          </a:p>
          <a:p>
            <a:pPr marL="0" indent="0">
              <a:buNone/>
            </a:pPr>
            <a:r>
              <a:rPr lang="sr-Cyrl-RS" dirty="0" smtClean="0"/>
              <a:t> (</a:t>
            </a:r>
            <a:r>
              <a:rPr lang="sr-Latn-RS" dirty="0" smtClean="0"/>
              <a:t>Ma</a:t>
            </a:r>
            <a:r>
              <a:rPr lang="sr-Cyrl-RS" dirty="0" smtClean="0"/>
              <a:t>рта Де Силва Бразил)</a:t>
            </a:r>
            <a:endParaRPr lang="sr-Latn-RS" dirty="0" smtClean="0"/>
          </a:p>
          <a:p>
            <a:pPr marL="0" indent="0">
              <a:buNone/>
            </a:pPr>
            <a:endParaRPr lang="sr-Cyrl-RS" dirty="0" smtClean="0"/>
          </a:p>
          <a:p>
            <a:pPr marL="0" indent="0">
              <a:buNone/>
            </a:pPr>
            <a:endParaRPr lang="sr-Cyrl-RS" dirty="0" smtClean="0"/>
          </a:p>
          <a:p>
            <a:endParaRPr lang="sr-Latn-R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7546" y="3501736"/>
            <a:ext cx="4044400" cy="3059409"/>
          </a:xfrm>
          <a:prstGeom prst="rect">
            <a:avLst/>
          </a:prstGeom>
        </p:spPr>
      </p:pic>
    </p:spTree>
    <p:extLst>
      <p:ext uri="{BB962C8B-B14F-4D97-AF65-F5344CB8AC3E}">
        <p14:creationId xmlns:p14="http://schemas.microsoft.com/office/powerpoint/2010/main" val="2503753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249382"/>
            <a:ext cx="9404723" cy="1281748"/>
          </a:xfrm>
        </p:spPr>
        <p:txBody>
          <a:bodyPr/>
          <a:lstStyle/>
          <a:p>
            <a:pPr algn="ctr"/>
            <a:r>
              <a:rPr lang="sr-Cyrl-RS" dirty="0" smtClean="0"/>
              <a:t>Развој женског фудбала у Србији</a:t>
            </a:r>
            <a:endParaRPr lang="sr-Latn-RS" dirty="0"/>
          </a:p>
        </p:txBody>
      </p:sp>
      <p:sp>
        <p:nvSpPr>
          <p:cNvPr id="3" name="Content Placeholder 2"/>
          <p:cNvSpPr>
            <a:spLocks noGrp="1"/>
          </p:cNvSpPr>
          <p:nvPr>
            <p:ph idx="1"/>
          </p:nvPr>
        </p:nvSpPr>
        <p:spPr/>
        <p:txBody>
          <a:bodyPr/>
          <a:lstStyle/>
          <a:p>
            <a:r>
              <a:rPr lang="sr-Cyrl-RS" dirty="0" smtClean="0"/>
              <a:t>Први женски фудбалски клуб основан је пре око 100 година</a:t>
            </a:r>
          </a:p>
          <a:p>
            <a:r>
              <a:rPr lang="sr-Cyrl-RS" dirty="0" smtClean="0"/>
              <a:t>Клубови у Србији ( ЖФК Црвена Звезда Београд, ЖФК Спартак Суботица, ЖФК Машинац Ниш, ЖФК Рад Београд, ЖФК Војводина Нови Сад, ЖФК Слога Земун – најстарији клуб... )</a:t>
            </a:r>
          </a:p>
          <a:p>
            <a:r>
              <a:rPr lang="sr-Cyrl-RS" dirty="0" smtClean="0"/>
              <a:t>Шта значи ЖФК?</a:t>
            </a:r>
          </a:p>
          <a:p>
            <a:r>
              <a:rPr lang="sr-Cyrl-RS" dirty="0" smtClean="0"/>
              <a:t>Око нас, који су клубови који имају ЖФК?</a:t>
            </a:r>
          </a:p>
          <a:p>
            <a:r>
              <a:rPr lang="sr-Cyrl-RS" dirty="0" smtClean="0"/>
              <a:t>Наше репрезентативке, наша суграђанка</a:t>
            </a:r>
          </a:p>
          <a:p>
            <a:r>
              <a:rPr lang="sr-Cyrl-RS" dirty="0" smtClean="0"/>
              <a:t>Успех наше репрезентације</a:t>
            </a:r>
            <a:endParaRPr lang="sr-Latn-RS" dirty="0"/>
          </a:p>
        </p:txBody>
      </p:sp>
    </p:spTree>
    <p:extLst>
      <p:ext uri="{BB962C8B-B14F-4D97-AF65-F5344CB8AC3E}">
        <p14:creationId xmlns:p14="http://schemas.microsoft.com/office/powerpoint/2010/main" val="246128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dirty="0"/>
              <a:t>Ф</a:t>
            </a:r>
            <a:r>
              <a:rPr lang="sr-Cyrl-RS" dirty="0" smtClean="0"/>
              <a:t>удбал у Осечини</a:t>
            </a:r>
            <a:endParaRPr lang="sr-Latn-RS" dirty="0"/>
          </a:p>
        </p:txBody>
      </p:sp>
      <p:sp>
        <p:nvSpPr>
          <p:cNvPr id="3" name="Content Placeholder 2"/>
          <p:cNvSpPr>
            <a:spLocks noGrp="1"/>
          </p:cNvSpPr>
          <p:nvPr>
            <p:ph idx="1"/>
          </p:nvPr>
        </p:nvSpPr>
        <p:spPr>
          <a:xfrm>
            <a:off x="1103312" y="1350818"/>
            <a:ext cx="8946541" cy="2951019"/>
          </a:xfrm>
        </p:spPr>
        <p:txBody>
          <a:bodyPr/>
          <a:lstStyle/>
          <a:p>
            <a:r>
              <a:rPr lang="sr-Cyrl-RS" dirty="0" smtClean="0"/>
              <a:t>У Осечини, фудбал се појавио после Другог светског рата</a:t>
            </a:r>
          </a:p>
          <a:p>
            <a:r>
              <a:rPr lang="sr-Cyrl-RS" dirty="0" smtClean="0"/>
              <a:t>Лопта крпењача</a:t>
            </a:r>
          </a:p>
          <a:p>
            <a:r>
              <a:rPr lang="sr-Cyrl-RS" dirty="0" smtClean="0"/>
              <a:t>И у то време, жене су такође учествовале у игри</a:t>
            </a:r>
          </a:p>
          <a:p>
            <a:r>
              <a:rPr lang="sr-Cyrl-RS" dirty="0" smtClean="0"/>
              <a:t>Није било фудбалског терена, фудбал се играо у црквеном потоку</a:t>
            </a:r>
            <a:endParaRPr lang="sr-Latn-R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344" y="3387436"/>
            <a:ext cx="6338455" cy="3127664"/>
          </a:xfrm>
          <a:prstGeom prst="rect">
            <a:avLst/>
          </a:prstGeom>
        </p:spPr>
      </p:pic>
    </p:spTree>
    <p:extLst>
      <p:ext uri="{BB962C8B-B14F-4D97-AF65-F5344CB8AC3E}">
        <p14:creationId xmlns:p14="http://schemas.microsoft.com/office/powerpoint/2010/main" val="1700971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sr-Cyrl-RS" dirty="0" smtClean="0"/>
              <a:t/>
            </a:r>
            <a:br>
              <a:rPr lang="sr-Cyrl-RS" dirty="0" smtClean="0"/>
            </a:br>
            <a:r>
              <a:rPr lang="sr-Cyrl-RS" dirty="0" smtClean="0"/>
              <a:t>ОФК Осечина</a:t>
            </a:r>
            <a:br>
              <a:rPr lang="sr-Cyrl-RS" dirty="0" smtClean="0"/>
            </a:br>
            <a:endParaRPr lang="sr-Latn-RS" dirty="0"/>
          </a:p>
        </p:txBody>
      </p:sp>
      <p:sp>
        <p:nvSpPr>
          <p:cNvPr id="3" name="Content Placeholder 2"/>
          <p:cNvSpPr>
            <a:spLocks noGrp="1"/>
          </p:cNvSpPr>
          <p:nvPr>
            <p:ph idx="1"/>
          </p:nvPr>
        </p:nvSpPr>
        <p:spPr/>
        <p:txBody>
          <a:bodyPr>
            <a:normAutofit/>
          </a:bodyPr>
          <a:lstStyle/>
          <a:p>
            <a:r>
              <a:rPr lang="sr-Cyrl-RS" dirty="0" smtClean="0"/>
              <a:t>Омладинска школа тренутно има око 60 полазника, међу којима су и девојчице ( њих 5 )</a:t>
            </a:r>
          </a:p>
          <a:p>
            <a:r>
              <a:rPr lang="sr-Cyrl-RS" dirty="0" smtClean="0"/>
              <a:t>Те девојчице представљају важан део тима, јер су на сваком тренингу максимално мотивисане и посвећене и на тај начин утичу позитивно на друге полазнике да буду још бољи</a:t>
            </a:r>
          </a:p>
          <a:p>
            <a:r>
              <a:rPr lang="sr-Cyrl-RS" dirty="0" smtClean="0"/>
              <a:t>Девојчице учествују и на званичним утакмицама</a:t>
            </a:r>
          </a:p>
          <a:p>
            <a:r>
              <a:rPr lang="sr-Cyrl-RS" dirty="0" smtClean="0"/>
              <a:t>Пошто је наше место мало, са мало становника, правимо мешовит тим</a:t>
            </a:r>
          </a:p>
          <a:p>
            <a:r>
              <a:rPr lang="sr-Cyrl-RS" dirty="0" smtClean="0"/>
              <a:t>Најбоља играчица женског фудбала у нашој општини ( сада тренер ЖФК Рад )  Данијела Мирчетић</a:t>
            </a:r>
            <a:endParaRPr lang="sr-Latn-RS" dirty="0"/>
          </a:p>
        </p:txBody>
      </p:sp>
    </p:spTree>
    <p:extLst>
      <p:ext uri="{BB962C8B-B14F-4D97-AF65-F5344CB8AC3E}">
        <p14:creationId xmlns:p14="http://schemas.microsoft.com/office/powerpoint/2010/main" val="3355295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1545889" cy="6207855"/>
          </a:xfrm>
        </p:spPr>
        <p:txBody>
          <a:bodyPr/>
          <a:lstStyle/>
          <a:p>
            <a:r>
              <a:rPr lang="sr-Cyrl-RS" sz="1800" dirty="0" smtClean="0"/>
              <a:t>Омладинска школа на утакмици Црвене Звезде</a:t>
            </a:r>
            <a:br>
              <a:rPr lang="sr-Cyrl-RS" sz="1800" dirty="0" smtClean="0"/>
            </a:br>
            <a:r>
              <a:rPr lang="sr-Cyrl-RS" sz="1800" dirty="0"/>
              <a:t/>
            </a:r>
            <a:br>
              <a:rPr lang="sr-Cyrl-RS" sz="1800" dirty="0"/>
            </a:br>
            <a:r>
              <a:rPr lang="sr-Cyrl-RS" sz="1800" dirty="0" smtClean="0"/>
              <a:t/>
            </a:r>
            <a:br>
              <a:rPr lang="sr-Cyrl-RS" sz="1800" dirty="0" smtClean="0"/>
            </a:br>
            <a:r>
              <a:rPr lang="sr-Cyrl-RS" sz="1800" dirty="0"/>
              <a:t/>
            </a:r>
            <a:br>
              <a:rPr lang="sr-Cyrl-RS" sz="1800" dirty="0"/>
            </a:br>
            <a:r>
              <a:rPr lang="sr-Cyrl-RS" sz="1800" dirty="0" smtClean="0"/>
              <a:t/>
            </a:r>
            <a:br>
              <a:rPr lang="sr-Cyrl-RS" sz="1800" dirty="0" smtClean="0"/>
            </a:br>
            <a:r>
              <a:rPr lang="sr-Cyrl-RS" sz="1800" dirty="0"/>
              <a:t/>
            </a:r>
            <a:br>
              <a:rPr lang="sr-Cyrl-RS" sz="1800" dirty="0"/>
            </a:br>
            <a:r>
              <a:rPr lang="sr-Cyrl-RS" sz="1800" dirty="0" smtClean="0"/>
              <a:t/>
            </a:r>
            <a:br>
              <a:rPr lang="sr-Cyrl-RS" sz="1800" dirty="0" smtClean="0"/>
            </a:br>
            <a:r>
              <a:rPr lang="sr-Cyrl-RS" sz="1800" dirty="0"/>
              <a:t/>
            </a:r>
            <a:br>
              <a:rPr lang="sr-Cyrl-RS" sz="1800" dirty="0"/>
            </a:br>
            <a:r>
              <a:rPr lang="sr-Cyrl-RS" sz="1800" dirty="0" smtClean="0"/>
              <a:t/>
            </a:r>
            <a:br>
              <a:rPr lang="sr-Cyrl-RS" sz="1800" dirty="0" smtClean="0"/>
            </a:br>
            <a:r>
              <a:rPr lang="sr-Cyrl-RS" sz="1800" dirty="0"/>
              <a:t/>
            </a:r>
            <a:br>
              <a:rPr lang="sr-Cyrl-RS" sz="1800" dirty="0"/>
            </a:br>
            <a:r>
              <a:rPr lang="sr-Cyrl-RS" sz="1800" dirty="0" smtClean="0"/>
              <a:t/>
            </a:r>
            <a:br>
              <a:rPr lang="sr-Cyrl-RS" sz="1800" dirty="0" smtClean="0"/>
            </a:br>
            <a:r>
              <a:rPr lang="sr-Cyrl-RS" sz="1800" dirty="0" smtClean="0"/>
              <a:t>                                                                                                        На утакмици репрезентације Србије</a:t>
            </a:r>
            <a:br>
              <a:rPr lang="sr-Cyrl-RS" sz="1800" dirty="0" smtClean="0"/>
            </a:br>
            <a:r>
              <a:rPr lang="sr-Cyrl-RS" sz="1800" dirty="0" smtClean="0"/>
              <a:t>                                                                                                             </a:t>
            </a:r>
            <a:endParaRPr lang="sr-Latn-RS" sz="1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9691" y="852055"/>
            <a:ext cx="6856125" cy="400049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5816" y="-17829"/>
            <a:ext cx="5126184" cy="3574473"/>
          </a:xfrm>
          <a:prstGeom prst="rect">
            <a:avLst/>
          </a:prstGeom>
        </p:spPr>
      </p:pic>
    </p:spTree>
    <p:extLst>
      <p:ext uri="{BB962C8B-B14F-4D97-AF65-F5344CB8AC3E}">
        <p14:creationId xmlns:p14="http://schemas.microsoft.com/office/powerpoint/2010/main" val="235963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270200"/>
          </a:xfrm>
        </p:spPr>
        <p:txBody>
          <a:bodyPr/>
          <a:lstStyle/>
          <a:p>
            <a:r>
              <a:rPr lang="sr-Cyrl-RS" sz="1600" dirty="0" smtClean="0"/>
              <a:t>Данијела Мирчетић</a:t>
            </a:r>
            <a:r>
              <a:rPr lang="sr-Latn-RS" sz="1600" dirty="0" smtClean="0"/>
              <a:t>- </a:t>
            </a:r>
            <a:r>
              <a:rPr lang="sr-Cyrl-RS" sz="1600" dirty="0" smtClean="0"/>
              <a:t> фудбалерка и тренер у ЖФК Рад</a:t>
            </a:r>
            <a:r>
              <a:rPr lang="sr-Latn-RS" sz="1600" dirty="0" smtClean="0"/>
              <a:t/>
            </a:r>
            <a:br>
              <a:rPr lang="sr-Latn-RS" sz="1600" dirty="0" smtClean="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r>
              <a:rPr lang="sr-Cyrl-RS" sz="1600" dirty="0"/>
              <a:t/>
            </a:r>
            <a:br>
              <a:rPr lang="sr-Cyrl-RS" sz="1600" dirty="0"/>
            </a:br>
            <a:r>
              <a:rPr lang="sr-Cyrl-RS" sz="1600" dirty="0" smtClean="0"/>
              <a:t/>
            </a:r>
            <a:br>
              <a:rPr lang="sr-Cyrl-RS" sz="1600" dirty="0" smtClean="0"/>
            </a:br>
            <a:endParaRPr lang="sr-Latn-RS" sz="1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0256" y="810491"/>
            <a:ext cx="3984871" cy="273280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5783" y="716973"/>
            <a:ext cx="4315052" cy="28263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8296" y="3241964"/>
            <a:ext cx="6494318" cy="3480953"/>
          </a:xfrm>
          <a:prstGeom prst="rect">
            <a:avLst/>
          </a:prstGeom>
        </p:spPr>
      </p:pic>
    </p:spTree>
    <p:extLst>
      <p:ext uri="{BB962C8B-B14F-4D97-AF65-F5344CB8AC3E}">
        <p14:creationId xmlns:p14="http://schemas.microsoft.com/office/powerpoint/2010/main" val="39304067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sz="3600" dirty="0" smtClean="0"/>
              <a:t>Закључак</a:t>
            </a:r>
            <a:endParaRPr lang="sr-Latn-RS" sz="3600" dirty="0"/>
          </a:p>
        </p:txBody>
      </p:sp>
      <p:sp>
        <p:nvSpPr>
          <p:cNvPr id="3" name="Content Placeholder 2"/>
          <p:cNvSpPr>
            <a:spLocks noGrp="1"/>
          </p:cNvSpPr>
          <p:nvPr>
            <p:ph idx="1"/>
          </p:nvPr>
        </p:nvSpPr>
        <p:spPr>
          <a:xfrm>
            <a:off x="1103312" y="1257302"/>
            <a:ext cx="8946541" cy="2161308"/>
          </a:xfrm>
        </p:spPr>
        <p:txBody>
          <a:bodyPr>
            <a:normAutofit fontScale="85000" lnSpcReduction="20000"/>
          </a:bodyPr>
          <a:lstStyle/>
          <a:p>
            <a:r>
              <a:rPr lang="sr-Cyrl-RS" dirty="0" smtClean="0"/>
              <a:t>Свака спортска игра у нашој, а и у свету има и мушки и женски колектив</a:t>
            </a:r>
          </a:p>
          <a:p>
            <a:r>
              <a:rPr lang="sr-Cyrl-RS" dirty="0" smtClean="0"/>
              <a:t>Фудбал, одбојка, кошарка, рукомет, ватерполо, тенис....</a:t>
            </a:r>
          </a:p>
          <a:p>
            <a:r>
              <a:rPr lang="sr-Cyrl-RS" dirty="0" smtClean="0"/>
              <a:t>Тенис постоји и у мешовитом облику</a:t>
            </a:r>
          </a:p>
          <a:p>
            <a:r>
              <a:rPr lang="sr-Cyrl-RS" dirty="0" smtClean="0"/>
              <a:t>Нама у фудбалу је циљ да деца буду здрава, без телесних деформитета, да проводе што више времена у игри</a:t>
            </a:r>
          </a:p>
          <a:p>
            <a:r>
              <a:rPr lang="sr-Cyrl-RS" dirty="0" smtClean="0"/>
              <a:t>Фудбал је најпопуларнији спорт на свету, а још већу</a:t>
            </a:r>
            <a:r>
              <a:rPr lang="sr-Latn-RS" dirty="0"/>
              <a:t> </a:t>
            </a:r>
            <a:r>
              <a:rPr lang="sr-Cyrl-RS" dirty="0" smtClean="0"/>
              <a:t>лепоту добија учешћем девојчица</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573" y="3304310"/>
            <a:ext cx="9673935" cy="3553690"/>
          </a:xfrm>
          <a:prstGeom prst="rect">
            <a:avLst/>
          </a:prstGeom>
        </p:spPr>
      </p:pic>
    </p:spTree>
    <p:extLst>
      <p:ext uri="{BB962C8B-B14F-4D97-AF65-F5344CB8AC3E}">
        <p14:creationId xmlns:p14="http://schemas.microsoft.com/office/powerpoint/2010/main" val="747078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60446"/>
          </a:xfrm>
        </p:spPr>
        <p:txBody>
          <a:bodyPr/>
          <a:lstStyle/>
          <a:p>
            <a:pPr algn="ctr"/>
            <a:r>
              <a:rPr lang="sr-Cyrl-RS" dirty="0" smtClean="0"/>
              <a:t>Јелена Чанковић</a:t>
            </a:r>
            <a:endParaRPr lang="sr-Latn-RS" dirty="0"/>
          </a:p>
        </p:txBody>
      </p:sp>
      <p:sp>
        <p:nvSpPr>
          <p:cNvPr id="3" name="Content Placeholder 2"/>
          <p:cNvSpPr>
            <a:spLocks noGrp="1"/>
          </p:cNvSpPr>
          <p:nvPr>
            <p:ph idx="1"/>
          </p:nvPr>
        </p:nvSpPr>
        <p:spPr>
          <a:xfrm>
            <a:off x="1103312" y="1413165"/>
            <a:ext cx="8946541" cy="2088572"/>
          </a:xfrm>
        </p:spPr>
        <p:txBody>
          <a:bodyPr>
            <a:normAutofit/>
          </a:bodyPr>
          <a:lstStyle/>
          <a:p>
            <a:r>
              <a:rPr lang="sr-Latn-RS" dirty="0"/>
              <a:t>„</a:t>
            </a:r>
            <a:r>
              <a:rPr lang="sr-Latn-RS" i="1" dirty="0"/>
              <a:t>Fudbal definitivno nije samo muški sport. Smatram da svaki dečak i devojčica imaju pravo da se bave onim čime žele. Ne bih rekla da je neki sport isključivo muški ili ženski. Fudbal se se kod nas doživljava kao muški jer naizgled deluje grubo, ali vreme je da se i na ovom podneblju shvati da je potpuno normalno da i devojčica igra fudbal</a:t>
            </a:r>
            <a:r>
              <a:rPr lang="sr-Latn-RS" dirty="0"/>
              <a:t>“, kaže Jelena</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856" y="3314699"/>
            <a:ext cx="8375072" cy="3210792"/>
          </a:xfrm>
          <a:prstGeom prst="rect">
            <a:avLst/>
          </a:prstGeom>
        </p:spPr>
      </p:pic>
    </p:spTree>
    <p:extLst>
      <p:ext uri="{BB962C8B-B14F-4D97-AF65-F5344CB8AC3E}">
        <p14:creationId xmlns:p14="http://schemas.microsoft.com/office/powerpoint/2010/main" val="35715218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221</TotalTime>
  <Words>557</Words>
  <Application>Microsoft Office PowerPoint</Application>
  <PresentationFormat>Widescreen</PresentationFormat>
  <Paragraphs>65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Ion</vt:lpstr>
      <vt:lpstr>                                        Историја фудбала</vt:lpstr>
      <vt:lpstr>Историја фудбала у свету</vt:lpstr>
      <vt:lpstr>Историја фудбала у нашој земљи</vt:lpstr>
      <vt:lpstr>Развој женског фудбала у свету</vt:lpstr>
      <vt:lpstr>Развој женског фудбала у Србији</vt:lpstr>
      <vt:lpstr>Фудбал у Осечини</vt:lpstr>
      <vt:lpstr> ОФК Осечина </vt:lpstr>
      <vt:lpstr>Омладинска школа на утакмици Црвене Звезде                                                                                                                   На утакмици репрезентације Србије                                                                                                              </vt:lpstr>
      <vt:lpstr>Данијела Мирчетић-  фудбалерка и тренер у ЖФК Рад                        </vt:lpstr>
      <vt:lpstr>Закључак</vt:lpstr>
      <vt:lpstr>Јелена Чанковић</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Историја фудбала</dc:title>
  <dc:creator>Korisnik</dc:creator>
  <cp:lastModifiedBy>Ђорђе Савић</cp:lastModifiedBy>
  <cp:revision>23</cp:revision>
  <dcterms:created xsi:type="dcterms:W3CDTF">2022-03-10T07:30:16Z</dcterms:created>
  <dcterms:modified xsi:type="dcterms:W3CDTF">2023-03-13T14:42:56Z</dcterms:modified>
</cp:coreProperties>
</file>