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5" r:id="rId3"/>
    <p:sldId id="256" r:id="rId4"/>
    <p:sldId id="264" r:id="rId5"/>
    <p:sldId id="259" r:id="rId6"/>
    <p:sldId id="257" r:id="rId7"/>
    <p:sldId id="266" r:id="rId8"/>
    <p:sldId id="258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Faktori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od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kojih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zavisi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rezultat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odbojci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R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=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·A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·F 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·Te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·Ta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·M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·T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·Z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·P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·S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·O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11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·G + x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·Sr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04800"/>
            <a:ext cx="8001000" cy="6324600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chemeClr val="tx1"/>
                </a:solidFill>
              </a:rPr>
              <a:t>R</a:t>
            </a:r>
            <a:r>
              <a:rPr lang="en-US" dirty="0" smtClean="0">
                <a:solidFill>
                  <a:schemeClr val="tx1"/>
                </a:solidFill>
              </a:rPr>
              <a:t> - </a:t>
            </a:r>
            <a:r>
              <a:rPr lang="en-US" dirty="0" err="1" smtClean="0">
                <a:solidFill>
                  <a:schemeClr val="tx1"/>
                </a:solidFill>
              </a:rPr>
              <a:t>predstavlja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rezultat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ili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uspeh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utakmici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en-US" dirty="0" err="1" smtClean="0">
                <a:solidFill>
                  <a:schemeClr val="tx1"/>
                </a:solidFill>
              </a:rPr>
              <a:t>Faktori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koji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čine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jednačinu</a:t>
            </a:r>
            <a:r>
              <a:rPr lang="en-US" dirty="0" smtClean="0">
                <a:solidFill>
                  <a:schemeClr val="tx1"/>
                </a:solidFill>
              </a:rPr>
              <a:t>, a u </a:t>
            </a:r>
            <a:r>
              <a:rPr lang="en-US" dirty="0" err="1" smtClean="0">
                <a:solidFill>
                  <a:schemeClr val="tx1"/>
                </a:solidFill>
              </a:rPr>
              <a:t>saglasnosti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ranije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nabrojenim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faktorima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uspeha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su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</a:p>
          <a:p>
            <a:pPr lvl="0" algn="just"/>
            <a:r>
              <a:rPr lang="pl-PL" b="1" dirty="0" smtClean="0">
                <a:solidFill>
                  <a:schemeClr val="tx1"/>
                </a:solidFill>
              </a:rPr>
              <a:t>Antropometrijske dimenzije (A) </a:t>
            </a:r>
            <a:r>
              <a:rPr lang="en-US" dirty="0" smtClean="0">
                <a:solidFill>
                  <a:schemeClr val="tx1"/>
                </a:solidFill>
              </a:rPr>
              <a:t>– </a:t>
            </a:r>
            <a:r>
              <a:rPr lang="en-US" dirty="0" err="1" smtClean="0">
                <a:solidFill>
                  <a:schemeClr val="tx1"/>
                </a:solidFill>
              </a:rPr>
              <a:t>odnosi</a:t>
            </a:r>
            <a:r>
              <a:rPr lang="en-US" dirty="0" smtClean="0">
                <a:solidFill>
                  <a:schemeClr val="tx1"/>
                </a:solidFill>
              </a:rPr>
              <a:t> se </a:t>
            </a:r>
            <a:r>
              <a:rPr lang="en-US" dirty="0" err="1" smtClean="0">
                <a:solidFill>
                  <a:schemeClr val="tx1"/>
                </a:solidFill>
              </a:rPr>
              <a:t>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telesne</a:t>
            </a:r>
            <a:r>
              <a:rPr lang="en-US" dirty="0" smtClean="0">
                <a:solidFill>
                  <a:schemeClr val="tx1"/>
                </a:solidFill>
              </a:rPr>
              <a:t> mere </a:t>
            </a:r>
            <a:r>
              <a:rPr lang="en-US" dirty="0" err="1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dimenzije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en-US" dirty="0" err="1" smtClean="0">
                <a:solidFill>
                  <a:schemeClr val="tx1"/>
                </a:solidFill>
              </a:rPr>
              <a:t>Sadrži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četiri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podfaktora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en-US" dirty="0" err="1" smtClean="0">
                <a:solidFill>
                  <a:schemeClr val="tx1"/>
                </a:solidFill>
              </a:rPr>
              <a:t>longitudinalna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dimenzionalnost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transferzalna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dimenzionalnost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obim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masa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tela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kožni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nabori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lvl="0"/>
            <a:endParaRPr lang="en-US" dirty="0" smtClean="0">
              <a:solidFill>
                <a:schemeClr val="tx1"/>
              </a:solidFill>
            </a:endParaRPr>
          </a:p>
          <a:p>
            <a:pPr lvl="0"/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248400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vi-VN" b="1" dirty="0" smtClean="0">
                <a:latin typeface="Arial" pitchFamily="34" charset="0"/>
                <a:cs typeface="Arial" pitchFamily="34" charset="0"/>
              </a:rPr>
              <a:t>Fizičk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vi-VN" b="1" dirty="0" smtClean="0">
                <a:latin typeface="Arial" pitchFamily="34" charset="0"/>
                <a:cs typeface="Arial" pitchFamily="34" charset="0"/>
              </a:rPr>
              <a:t> pripremlj</a:t>
            </a:r>
            <a:r>
              <a:rPr lang="pl-PL" b="1" dirty="0" smtClean="0">
                <a:latin typeface="Arial" pitchFamily="34" charset="0"/>
                <a:cs typeface="Arial" pitchFamily="34" charset="0"/>
              </a:rPr>
              <a:t>enost (F)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ili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drugačije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rečeno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motoričke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funkcionalne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sposobnosti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>
            <a:normAutofit/>
          </a:bodyPr>
          <a:lstStyle/>
          <a:p>
            <a:pPr lvl="0"/>
            <a:r>
              <a:rPr lang="vi-VN" b="1" dirty="0" smtClean="0"/>
              <a:t>Tehničk</a:t>
            </a:r>
            <a:r>
              <a:rPr lang="en-US" b="1" dirty="0" smtClean="0"/>
              <a:t>a</a:t>
            </a:r>
            <a:r>
              <a:rPr lang="vi-VN" b="1" dirty="0" smtClean="0"/>
              <a:t> pripremljenost</a:t>
            </a:r>
            <a:r>
              <a:rPr lang="pl-PL" b="1" dirty="0" smtClean="0"/>
              <a:t> (Te) </a:t>
            </a:r>
            <a:r>
              <a:rPr lang="pl-PL" dirty="0" smtClean="0"/>
              <a:t>– odbojka pripada tehničkim sportovima, tako da bez ovog faktora nije moguće ostvariti veći uspeh u utakmici. </a:t>
            </a:r>
            <a:endParaRPr lang="en-US" dirty="0" smtClean="0"/>
          </a:p>
          <a:p>
            <a:pPr lvl="0"/>
            <a:r>
              <a:rPr lang="vi-VN" b="1" dirty="0" smtClean="0"/>
              <a:t>Taktičk</a:t>
            </a:r>
            <a:r>
              <a:rPr lang="en-US" b="1" dirty="0" smtClean="0"/>
              <a:t>a</a:t>
            </a:r>
            <a:r>
              <a:rPr lang="vi-VN" b="1" dirty="0" smtClean="0"/>
              <a:t> pripremljenost </a:t>
            </a:r>
            <a:r>
              <a:rPr lang="en-US" b="1" dirty="0" smtClean="0"/>
              <a:t>(Ta) </a:t>
            </a:r>
            <a:r>
              <a:rPr lang="en-US" dirty="0" smtClean="0"/>
              <a:t>–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taktičkog</a:t>
            </a:r>
            <a:r>
              <a:rPr lang="en-US" dirty="0" smtClean="0"/>
              <a:t> </a:t>
            </a:r>
            <a:r>
              <a:rPr lang="en-US" dirty="0" err="1" smtClean="0"/>
              <a:t>mišljenja</a:t>
            </a:r>
            <a:r>
              <a:rPr lang="en-US" dirty="0" smtClean="0"/>
              <a:t> </a:t>
            </a:r>
            <a:r>
              <a:rPr lang="en-US" dirty="0" err="1" smtClean="0"/>
              <a:t>odbojkaši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procene</a:t>
            </a:r>
            <a:r>
              <a:rPr lang="en-US" dirty="0" smtClean="0"/>
              <a:t> </a:t>
            </a:r>
            <a:r>
              <a:rPr lang="en-US" dirty="0" err="1" smtClean="0"/>
              <a:t>situaciju</a:t>
            </a:r>
            <a:r>
              <a:rPr lang="en-US" dirty="0" smtClean="0"/>
              <a:t>, </a:t>
            </a:r>
            <a:r>
              <a:rPr lang="en-US" dirty="0" err="1" smtClean="0"/>
              <a:t>shvate</a:t>
            </a:r>
            <a:r>
              <a:rPr lang="en-US" dirty="0" smtClean="0"/>
              <a:t> </a:t>
            </a:r>
            <a:r>
              <a:rPr lang="en-US" dirty="0" err="1" smtClean="0"/>
              <a:t>njen</a:t>
            </a:r>
            <a:r>
              <a:rPr lang="en-US" dirty="0" smtClean="0"/>
              <a:t>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predvide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naslute</a:t>
            </a:r>
            <a:r>
              <a:rPr lang="en-US" dirty="0" smtClean="0"/>
              <a:t> </a:t>
            </a:r>
            <a:r>
              <a:rPr lang="en-US" dirty="0" err="1" smtClean="0"/>
              <a:t>namere</a:t>
            </a:r>
            <a:r>
              <a:rPr lang="en-US" dirty="0" smtClean="0"/>
              <a:t> </a:t>
            </a:r>
            <a:r>
              <a:rPr lang="en-US" dirty="0" err="1" smtClean="0"/>
              <a:t>protivnika</a:t>
            </a:r>
            <a:r>
              <a:rPr lang="en-US" dirty="0" smtClean="0"/>
              <a:t>, </a:t>
            </a:r>
            <a:r>
              <a:rPr lang="en-US" dirty="0" err="1" smtClean="0"/>
              <a:t>ocene</a:t>
            </a:r>
            <a:r>
              <a:rPr lang="en-US" dirty="0" smtClean="0"/>
              <a:t> </a:t>
            </a:r>
            <a:r>
              <a:rPr lang="en-US" dirty="0" err="1" smtClean="0"/>
              <a:t>svoj</a:t>
            </a:r>
            <a:r>
              <a:rPr lang="en-US" dirty="0" smtClean="0"/>
              <a:t> </a:t>
            </a:r>
            <a:r>
              <a:rPr lang="en-US" dirty="0" err="1" smtClean="0"/>
              <a:t>položaj</a:t>
            </a:r>
            <a:r>
              <a:rPr lang="en-US" dirty="0" smtClean="0"/>
              <a:t>, </a:t>
            </a:r>
            <a:r>
              <a:rPr lang="en-US" dirty="0" err="1" smtClean="0"/>
              <a:t>odluče</a:t>
            </a:r>
            <a:r>
              <a:rPr lang="en-US" dirty="0" smtClean="0"/>
              <a:t> se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akciju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deluju</a:t>
            </a:r>
            <a:r>
              <a:rPr lang="en-US" dirty="0" smtClean="0"/>
              <a:t>.</a:t>
            </a:r>
          </a:p>
          <a:p>
            <a:pPr lvl="0"/>
            <a:r>
              <a:rPr lang="vi-VN" b="1" dirty="0" smtClean="0"/>
              <a:t>Psihološk</a:t>
            </a:r>
            <a:r>
              <a:rPr lang="en-US" b="1" dirty="0" smtClean="0"/>
              <a:t>a</a:t>
            </a:r>
            <a:r>
              <a:rPr lang="vi-VN" b="1" dirty="0" smtClean="0"/>
              <a:t> prip</a:t>
            </a:r>
            <a:r>
              <a:rPr lang="pl-PL" b="1" dirty="0" smtClean="0"/>
              <a:t>r</a:t>
            </a:r>
            <a:r>
              <a:rPr lang="vi-VN" b="1" dirty="0" smtClean="0"/>
              <a:t>emljenost</a:t>
            </a:r>
            <a:r>
              <a:rPr lang="pl-PL" dirty="0" smtClean="0"/>
              <a:t>,</a:t>
            </a:r>
            <a:r>
              <a:rPr lang="vi-VN" dirty="0" smtClean="0"/>
              <a:t> odnosno </a:t>
            </a:r>
            <a:r>
              <a:rPr lang="pl-PL" dirty="0" smtClean="0"/>
              <a:t>„</a:t>
            </a:r>
            <a:r>
              <a:rPr lang="vi-VN" dirty="0" smtClean="0"/>
              <a:t>mentaln</a:t>
            </a:r>
            <a:r>
              <a:rPr lang="en-US" dirty="0" smtClean="0"/>
              <a:t>a </a:t>
            </a:r>
            <a:r>
              <a:rPr lang="pl-PL" dirty="0" smtClean="0"/>
              <a:t>kondicija“ (M) – ovaj faktor u sebi ima kognitivnu i konativnu dimenziju.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b="1" dirty="0" err="1" smtClean="0"/>
              <a:t>Teorijske</a:t>
            </a:r>
            <a:r>
              <a:rPr lang="en-US" b="1" dirty="0" smtClean="0"/>
              <a:t> </a:t>
            </a:r>
            <a:r>
              <a:rPr lang="en-US" b="1" dirty="0" err="1" smtClean="0"/>
              <a:t>pripremljenosti</a:t>
            </a:r>
            <a:r>
              <a:rPr lang="en-US" b="1" dirty="0" smtClean="0"/>
              <a:t> (T) </a:t>
            </a:r>
            <a:r>
              <a:rPr lang="en-US" dirty="0" smtClean="0"/>
              <a:t>– </a:t>
            </a:r>
            <a:r>
              <a:rPr lang="en-US" dirty="0" err="1" smtClean="0"/>
              <a:t>teorijska</a:t>
            </a:r>
            <a:r>
              <a:rPr lang="en-US" dirty="0" smtClean="0"/>
              <a:t> </a:t>
            </a:r>
            <a:r>
              <a:rPr lang="en-US" dirty="0" err="1" smtClean="0"/>
              <a:t>priprema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sledeće</a:t>
            </a:r>
            <a:r>
              <a:rPr lang="en-US" dirty="0" smtClean="0"/>
              <a:t> </a:t>
            </a:r>
            <a:r>
              <a:rPr lang="en-US" dirty="0" err="1" smtClean="0"/>
              <a:t>zadatke</a:t>
            </a:r>
            <a:r>
              <a:rPr lang="en-US" dirty="0" smtClean="0"/>
              <a:t>: </a:t>
            </a:r>
            <a:r>
              <a:rPr lang="en-US" dirty="0" err="1" smtClean="0"/>
              <a:t>analiza</a:t>
            </a:r>
            <a:r>
              <a:rPr lang="en-US" dirty="0" smtClean="0"/>
              <a:t> </a:t>
            </a:r>
            <a:r>
              <a:rPr lang="en-US" dirty="0" err="1" smtClean="0"/>
              <a:t>treninga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prošle</a:t>
            </a:r>
            <a:r>
              <a:rPr lang="en-US" dirty="0" smtClean="0"/>
              <a:t> </a:t>
            </a:r>
            <a:r>
              <a:rPr lang="en-US" dirty="0" err="1" smtClean="0"/>
              <a:t>godine</a:t>
            </a:r>
            <a:r>
              <a:rPr lang="en-US" dirty="0" smtClean="0"/>
              <a:t>,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uzimanjem</a:t>
            </a:r>
            <a:r>
              <a:rPr lang="en-US" dirty="0" smtClean="0"/>
              <a:t> u </a:t>
            </a:r>
            <a:r>
              <a:rPr lang="en-US" dirty="0" err="1" smtClean="0"/>
              <a:t>obzir</a:t>
            </a:r>
            <a:r>
              <a:rPr lang="en-US" dirty="0" smtClean="0"/>
              <a:t> </a:t>
            </a:r>
            <a:r>
              <a:rPr lang="en-US" dirty="0" err="1" smtClean="0"/>
              <a:t>dinamike</a:t>
            </a:r>
            <a:r>
              <a:rPr lang="en-US" dirty="0" smtClean="0"/>
              <a:t> </a:t>
            </a:r>
            <a:r>
              <a:rPr lang="en-US" dirty="0" err="1" smtClean="0"/>
              <a:t>rezultata</a:t>
            </a:r>
            <a:r>
              <a:rPr lang="en-US" dirty="0" smtClean="0"/>
              <a:t>, </a:t>
            </a:r>
            <a:r>
              <a:rPr lang="en-US" dirty="0" err="1" smtClean="0"/>
              <a:t>otkrivanje</a:t>
            </a:r>
            <a:r>
              <a:rPr lang="en-US" dirty="0" smtClean="0"/>
              <a:t> </a:t>
            </a:r>
            <a:r>
              <a:rPr lang="en-US" dirty="0" err="1" smtClean="0"/>
              <a:t>jakih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slabih</a:t>
            </a:r>
            <a:r>
              <a:rPr lang="en-US" dirty="0" smtClean="0"/>
              <a:t> </a:t>
            </a:r>
            <a:r>
              <a:rPr lang="en-US" dirty="0" err="1" smtClean="0"/>
              <a:t>strana</a:t>
            </a:r>
            <a:r>
              <a:rPr lang="en-US" dirty="0" smtClean="0"/>
              <a:t> </a:t>
            </a:r>
            <a:r>
              <a:rPr lang="en-US" dirty="0" err="1" smtClean="0"/>
              <a:t>sopstvene</a:t>
            </a:r>
            <a:r>
              <a:rPr lang="en-US" dirty="0" smtClean="0"/>
              <a:t> </a:t>
            </a:r>
            <a:r>
              <a:rPr lang="en-US" dirty="0" err="1" smtClean="0"/>
              <a:t>taktike</a:t>
            </a:r>
            <a:r>
              <a:rPr lang="en-US" dirty="0" smtClean="0"/>
              <a:t>, </a:t>
            </a:r>
            <a:r>
              <a:rPr lang="en-US" dirty="0" err="1" smtClean="0"/>
              <a:t>upotpunjavanje</a:t>
            </a:r>
            <a:r>
              <a:rPr lang="en-US" dirty="0" smtClean="0"/>
              <a:t> </a:t>
            </a:r>
            <a:r>
              <a:rPr lang="en-US" dirty="0" err="1" smtClean="0"/>
              <a:t>teorijskih</a:t>
            </a:r>
            <a:r>
              <a:rPr lang="en-US" dirty="0" smtClean="0"/>
              <a:t> </a:t>
            </a:r>
            <a:r>
              <a:rPr lang="en-US" dirty="0" err="1" smtClean="0"/>
              <a:t>znanja</a:t>
            </a:r>
            <a:r>
              <a:rPr lang="en-US" dirty="0" smtClean="0"/>
              <a:t>, </a:t>
            </a:r>
            <a:r>
              <a:rPr lang="en-US" dirty="0" err="1" smtClean="0"/>
              <a:t>upoznavanje</a:t>
            </a:r>
            <a:r>
              <a:rPr lang="en-US" dirty="0" smtClean="0"/>
              <a:t> </a:t>
            </a:r>
            <a:r>
              <a:rPr lang="en-US" dirty="0" err="1" smtClean="0"/>
              <a:t>finesa</a:t>
            </a:r>
            <a:r>
              <a:rPr lang="en-US" dirty="0" smtClean="0"/>
              <a:t> </a:t>
            </a:r>
            <a:r>
              <a:rPr lang="en-US" dirty="0" err="1" smtClean="0"/>
              <a:t>taktike</a:t>
            </a:r>
            <a:r>
              <a:rPr lang="en-US" dirty="0" smtClean="0"/>
              <a:t>, </a:t>
            </a:r>
            <a:r>
              <a:rPr lang="en-US" dirty="0" err="1" smtClean="0"/>
              <a:t>proučavanje</a:t>
            </a:r>
            <a:r>
              <a:rPr lang="en-US" dirty="0" smtClean="0"/>
              <a:t> </a:t>
            </a:r>
            <a:r>
              <a:rPr lang="en-US" dirty="0" err="1" smtClean="0"/>
              <a:t>novoodabranih</a:t>
            </a:r>
            <a:r>
              <a:rPr lang="en-US" dirty="0" smtClean="0"/>
              <a:t> </a:t>
            </a:r>
            <a:r>
              <a:rPr lang="en-US" dirty="0" err="1" smtClean="0"/>
              <a:t>varijanti</a:t>
            </a:r>
            <a:r>
              <a:rPr lang="en-US" dirty="0" smtClean="0"/>
              <a:t> </a:t>
            </a:r>
            <a:r>
              <a:rPr lang="en-US" dirty="0" err="1" smtClean="0"/>
              <a:t>taktike</a:t>
            </a:r>
            <a:r>
              <a:rPr lang="en-US" dirty="0" smtClean="0"/>
              <a:t>, </a:t>
            </a:r>
            <a:r>
              <a:rPr lang="en-US" dirty="0" err="1" smtClean="0"/>
              <a:t>itd</a:t>
            </a:r>
            <a:r>
              <a:rPr lang="en-US" dirty="0" smtClean="0"/>
              <a:t>. </a:t>
            </a:r>
            <a:r>
              <a:rPr lang="en-US" dirty="0" err="1" smtClean="0"/>
              <a:t>Forme</a:t>
            </a:r>
            <a:r>
              <a:rPr lang="en-US" dirty="0" smtClean="0"/>
              <a:t> </a:t>
            </a:r>
            <a:r>
              <a:rPr lang="en-US" dirty="0" err="1" smtClean="0"/>
              <a:t>teorijske</a:t>
            </a:r>
            <a:r>
              <a:rPr lang="en-US" dirty="0" smtClean="0"/>
              <a:t> </a:t>
            </a:r>
            <a:r>
              <a:rPr lang="en-US" dirty="0" err="1" smtClean="0"/>
              <a:t>pripreme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: </a:t>
            </a:r>
          </a:p>
          <a:p>
            <a:pPr lvl="0"/>
            <a:r>
              <a:rPr lang="en-US" dirty="0" err="1" smtClean="0"/>
              <a:t>Vantrenažne</a:t>
            </a:r>
            <a:r>
              <a:rPr lang="en-US" dirty="0" smtClean="0"/>
              <a:t> (</a:t>
            </a:r>
            <a:r>
              <a:rPr lang="en-US" dirty="0" err="1" smtClean="0"/>
              <a:t>posebni</a:t>
            </a:r>
            <a:r>
              <a:rPr lang="en-US" dirty="0" smtClean="0"/>
              <a:t> </a:t>
            </a:r>
            <a:r>
              <a:rPr lang="en-US" dirty="0" err="1" smtClean="0"/>
              <a:t>časovi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predavanja</a:t>
            </a:r>
            <a:r>
              <a:rPr lang="en-US" dirty="0" smtClean="0"/>
              <a:t>, video </a:t>
            </a:r>
            <a:r>
              <a:rPr lang="en-US" dirty="0" err="1" smtClean="0"/>
              <a:t>projekcije</a:t>
            </a:r>
            <a:r>
              <a:rPr lang="en-US" dirty="0" smtClean="0"/>
              <a:t>, </a:t>
            </a:r>
            <a:r>
              <a:rPr lang="en-US" dirty="0" err="1" smtClean="0"/>
              <a:t>stručni</a:t>
            </a:r>
            <a:r>
              <a:rPr lang="en-US" dirty="0" smtClean="0"/>
              <a:t> </a:t>
            </a:r>
            <a:r>
              <a:rPr lang="en-US" dirty="0" err="1" smtClean="0"/>
              <a:t>razgovori</a:t>
            </a:r>
            <a:r>
              <a:rPr lang="en-US" dirty="0" smtClean="0"/>
              <a:t>) </a:t>
            </a:r>
            <a:r>
              <a:rPr lang="en-US" dirty="0" err="1" smtClean="0"/>
              <a:t>i</a:t>
            </a:r>
            <a:endParaRPr lang="en-US" dirty="0" smtClean="0"/>
          </a:p>
          <a:p>
            <a:pPr lvl="0"/>
            <a:r>
              <a:rPr lang="en-US" dirty="0" err="1" smtClean="0"/>
              <a:t>Trenažne</a:t>
            </a:r>
            <a:r>
              <a:rPr lang="en-US" dirty="0" smtClean="0"/>
              <a:t> – </a:t>
            </a:r>
            <a:r>
              <a:rPr lang="en-US" dirty="0" err="1" smtClean="0"/>
              <a:t>programiranje</a:t>
            </a:r>
            <a:r>
              <a:rPr lang="en-US" dirty="0" smtClean="0"/>
              <a:t> </a:t>
            </a:r>
            <a:r>
              <a:rPr lang="en-US" dirty="0" err="1" smtClean="0"/>
              <a:t>problemskih</a:t>
            </a:r>
            <a:r>
              <a:rPr lang="en-US" dirty="0" smtClean="0"/>
              <a:t> </a:t>
            </a:r>
            <a:r>
              <a:rPr lang="en-US" dirty="0" err="1" smtClean="0"/>
              <a:t>situacija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treningu</a:t>
            </a:r>
            <a:r>
              <a:rPr lang="en-US" dirty="0" smtClean="0"/>
              <a:t>, </a:t>
            </a:r>
            <a:r>
              <a:rPr lang="en-US" dirty="0" err="1" smtClean="0"/>
              <a:t>objašnjenje</a:t>
            </a:r>
            <a:r>
              <a:rPr lang="en-US" dirty="0" smtClean="0"/>
              <a:t> u </a:t>
            </a:r>
            <a:r>
              <a:rPr lang="en-US" dirty="0" err="1" smtClean="0"/>
              <a:t>treningu</a:t>
            </a:r>
            <a:r>
              <a:rPr lang="en-US" dirty="0" smtClean="0"/>
              <a:t> </a:t>
            </a:r>
            <a:r>
              <a:rPr lang="en-US" dirty="0" err="1" smtClean="0"/>
              <a:t>vezano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proces</a:t>
            </a:r>
            <a:r>
              <a:rPr lang="en-US" dirty="0" smtClean="0"/>
              <a:t> </a:t>
            </a:r>
            <a:r>
              <a:rPr lang="en-US" dirty="0" err="1" smtClean="0"/>
              <a:t>obučavanja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usavršavanja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početku</a:t>
            </a:r>
            <a:r>
              <a:rPr lang="en-US" dirty="0" smtClean="0"/>
              <a:t> </a:t>
            </a:r>
            <a:r>
              <a:rPr lang="en-US" dirty="0" err="1" smtClean="0"/>
              <a:t>treninga</a:t>
            </a:r>
            <a:r>
              <a:rPr lang="en-US" dirty="0" smtClean="0"/>
              <a:t> o </a:t>
            </a:r>
            <a:r>
              <a:rPr lang="en-US" dirty="0" err="1" smtClean="0"/>
              <a:t>cilju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zadatku</a:t>
            </a: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b="1" dirty="0" err="1" smtClean="0"/>
              <a:t>Zdravstveni</a:t>
            </a:r>
            <a:r>
              <a:rPr lang="en-US" b="1" dirty="0" smtClean="0"/>
              <a:t> </a:t>
            </a:r>
            <a:r>
              <a:rPr lang="en-US" b="1" dirty="0" err="1" smtClean="0"/>
              <a:t>faktor</a:t>
            </a:r>
            <a:r>
              <a:rPr lang="en-US" b="1" dirty="0" smtClean="0"/>
              <a:t> (Z) </a:t>
            </a:r>
            <a:r>
              <a:rPr lang="en-US" dirty="0" smtClean="0"/>
              <a:t>–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zdravlja</a:t>
            </a:r>
            <a:r>
              <a:rPr lang="en-US" dirty="0" smtClean="0"/>
              <a:t> </a:t>
            </a:r>
            <a:r>
              <a:rPr lang="en-US" dirty="0" err="1" smtClean="0"/>
              <a:t>odbojkaša</a:t>
            </a:r>
            <a:r>
              <a:rPr lang="en-US" dirty="0" smtClean="0"/>
              <a:t> je </a:t>
            </a:r>
            <a:r>
              <a:rPr lang="en-US" dirty="0" err="1" smtClean="0"/>
              <a:t>dodatni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jednostavno</a:t>
            </a:r>
            <a:r>
              <a:rPr lang="en-US" dirty="0" smtClean="0"/>
              <a:t> ne </a:t>
            </a:r>
            <a:r>
              <a:rPr lang="en-US" dirty="0" err="1" smtClean="0"/>
              <a:t>možemo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utičemo</a:t>
            </a:r>
            <a:r>
              <a:rPr lang="en-US" dirty="0" smtClean="0"/>
              <a:t>, a </a:t>
            </a:r>
            <a:r>
              <a:rPr lang="en-US" dirty="0" err="1" smtClean="0"/>
              <a:t>često</a:t>
            </a:r>
            <a:r>
              <a:rPr lang="en-US" dirty="0" smtClean="0"/>
              <a:t> se </a:t>
            </a:r>
            <a:r>
              <a:rPr lang="en-US" dirty="0" err="1" smtClean="0"/>
              <a:t>dovodi</a:t>
            </a:r>
            <a:r>
              <a:rPr lang="en-US" dirty="0" smtClean="0"/>
              <a:t> u </a:t>
            </a:r>
            <a:r>
              <a:rPr lang="en-US" dirty="0" err="1" smtClean="0"/>
              <a:t>vezu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uspehom</a:t>
            </a:r>
            <a:r>
              <a:rPr lang="en-US" dirty="0" smtClean="0"/>
              <a:t> </a:t>
            </a:r>
            <a:r>
              <a:rPr lang="en-US" dirty="0" err="1" smtClean="0"/>
              <a:t>nekog</a:t>
            </a:r>
            <a:r>
              <a:rPr lang="en-US" dirty="0" smtClean="0"/>
              <a:t> </a:t>
            </a:r>
            <a:r>
              <a:rPr lang="en-US" dirty="0" err="1" smtClean="0"/>
              <a:t>tima</a:t>
            </a:r>
            <a:r>
              <a:rPr lang="en-US" dirty="0" smtClean="0"/>
              <a:t>. </a:t>
            </a:r>
            <a:r>
              <a:rPr lang="en-US" dirty="0" err="1" smtClean="0"/>
              <a:t>Smatram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je </a:t>
            </a:r>
            <a:r>
              <a:rPr lang="en-US" dirty="0" err="1" smtClean="0"/>
              <a:t>nepotrebno</a:t>
            </a:r>
            <a:r>
              <a:rPr lang="en-US" dirty="0" smtClean="0"/>
              <a:t> </a:t>
            </a:r>
            <a:r>
              <a:rPr lang="en-US" dirty="0" err="1" smtClean="0"/>
              <a:t>preterano</a:t>
            </a:r>
            <a:r>
              <a:rPr lang="en-US" dirty="0" smtClean="0"/>
              <a:t> </a:t>
            </a:r>
            <a:r>
              <a:rPr lang="en-US" dirty="0" err="1" smtClean="0"/>
              <a:t>objašnjavati</a:t>
            </a:r>
            <a:r>
              <a:rPr lang="en-US" dirty="0" smtClean="0"/>
              <a:t> </a:t>
            </a:r>
            <a:r>
              <a:rPr lang="en-US" dirty="0" err="1" smtClean="0"/>
              <a:t>ovaj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. </a:t>
            </a:r>
            <a:r>
              <a:rPr lang="en-US" dirty="0" err="1" smtClean="0"/>
              <a:t>Dovoljan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citat</a:t>
            </a:r>
            <a:r>
              <a:rPr lang="en-US" dirty="0" smtClean="0"/>
              <a:t>: </a:t>
            </a:r>
            <a:r>
              <a:rPr lang="en-US" i="1" dirty="0" smtClean="0"/>
              <a:t>”...</a:t>
            </a:r>
            <a:r>
              <a:rPr lang="en-US" i="1" dirty="0" err="1" smtClean="0"/>
              <a:t>igraće</a:t>
            </a:r>
            <a:r>
              <a:rPr lang="en-US" i="1" dirty="0" smtClean="0"/>
              <a:t> </a:t>
            </a:r>
            <a:r>
              <a:rPr lang="en-US" i="1" dirty="0" err="1" smtClean="0"/>
              <a:t>samo</a:t>
            </a:r>
            <a:r>
              <a:rPr lang="en-US" i="1" dirty="0" smtClean="0"/>
              <a:t> </a:t>
            </a:r>
            <a:r>
              <a:rPr lang="en-US" i="1" dirty="0" err="1" smtClean="0"/>
              <a:t>zdravi</a:t>
            </a:r>
            <a:r>
              <a:rPr lang="en-US" i="1" dirty="0" smtClean="0"/>
              <a:t> </a:t>
            </a:r>
            <a:r>
              <a:rPr lang="en-US" i="1" dirty="0" err="1" smtClean="0"/>
              <a:t>sportisti</a:t>
            </a:r>
            <a:r>
              <a:rPr lang="en-US" i="1" dirty="0" smtClean="0"/>
              <a:t>”.</a:t>
            </a:r>
            <a:endParaRPr lang="en-US" dirty="0" smtClean="0"/>
          </a:p>
          <a:p>
            <a:pPr lvl="0"/>
            <a:r>
              <a:rPr lang="en-US" b="1" dirty="0" err="1" smtClean="0"/>
              <a:t>Psihodinamika</a:t>
            </a:r>
            <a:r>
              <a:rPr lang="en-US" b="1" dirty="0" smtClean="0"/>
              <a:t> </a:t>
            </a:r>
            <a:r>
              <a:rPr lang="en-US" b="1" dirty="0" err="1" smtClean="0"/>
              <a:t>ekipe</a:t>
            </a:r>
            <a:r>
              <a:rPr lang="en-US" b="1" dirty="0" smtClean="0"/>
              <a:t> (P) </a:t>
            </a:r>
            <a:r>
              <a:rPr lang="en-US" dirty="0" smtClean="0"/>
              <a:t>– to je </a:t>
            </a:r>
            <a:r>
              <a:rPr lang="en-US" dirty="0" err="1" smtClean="0"/>
              <a:t>potreba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pojedinac</a:t>
            </a:r>
            <a:r>
              <a:rPr lang="en-US" dirty="0" smtClean="0"/>
              <a:t> </a:t>
            </a:r>
            <a:r>
              <a:rPr lang="en-US" dirty="0" err="1" smtClean="0"/>
              <a:t>integriše</a:t>
            </a:r>
            <a:r>
              <a:rPr lang="en-US" dirty="0" smtClean="0"/>
              <a:t> u </a:t>
            </a:r>
            <a:r>
              <a:rPr lang="en-US" dirty="0" err="1" smtClean="0"/>
              <a:t>celinu</a:t>
            </a:r>
            <a:r>
              <a:rPr lang="en-US" dirty="0" smtClean="0"/>
              <a:t>. To je, </a:t>
            </a:r>
            <a:r>
              <a:rPr lang="en-US" dirty="0" err="1" smtClean="0"/>
              <a:t>ustvari</a:t>
            </a:r>
            <a:r>
              <a:rPr lang="en-US" dirty="0" smtClean="0"/>
              <a:t>, 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najbitnijih</a:t>
            </a:r>
            <a:r>
              <a:rPr lang="en-US" dirty="0" smtClean="0"/>
              <a:t> </a:t>
            </a:r>
            <a:r>
              <a:rPr lang="en-US" dirty="0" err="1" smtClean="0"/>
              <a:t>faktora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kojeg</a:t>
            </a:r>
            <a:r>
              <a:rPr lang="en-US" dirty="0" smtClean="0"/>
              <a:t> </a:t>
            </a:r>
            <a:r>
              <a:rPr lang="en-US" dirty="0" err="1" smtClean="0"/>
              <a:t>zavisi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skup</a:t>
            </a:r>
            <a:r>
              <a:rPr lang="en-US" dirty="0" smtClean="0"/>
              <a:t> </a:t>
            </a:r>
            <a:r>
              <a:rPr lang="en-US" dirty="0" err="1" smtClean="0"/>
              <a:t>individualaca</a:t>
            </a:r>
            <a:r>
              <a:rPr lang="en-US" dirty="0" smtClean="0"/>
              <a:t> </a:t>
            </a:r>
            <a:r>
              <a:rPr lang="en-US" dirty="0" err="1" smtClean="0"/>
              <a:t>funkcionisati</a:t>
            </a:r>
            <a:r>
              <a:rPr lang="en-US" dirty="0" smtClean="0"/>
              <a:t> </a:t>
            </a:r>
            <a:r>
              <a:rPr lang="en-US" dirty="0" err="1" smtClean="0"/>
              <a:t>zajedno</a:t>
            </a:r>
            <a:r>
              <a:rPr lang="en-US" dirty="0" smtClean="0"/>
              <a:t>.</a:t>
            </a:r>
          </a:p>
          <a:p>
            <a:pPr lvl="0"/>
            <a:r>
              <a:rPr lang="en-US" b="1" dirty="0" err="1" smtClean="0"/>
              <a:t>Strateško</a:t>
            </a:r>
            <a:r>
              <a:rPr lang="en-US" b="1" dirty="0" smtClean="0"/>
              <a:t> </a:t>
            </a:r>
            <a:r>
              <a:rPr lang="en-US" b="1" dirty="0" err="1" smtClean="0"/>
              <a:t>upravljanje</a:t>
            </a:r>
            <a:r>
              <a:rPr lang="en-US" b="1" dirty="0" smtClean="0"/>
              <a:t> </a:t>
            </a:r>
            <a:r>
              <a:rPr lang="en-US" b="1" dirty="0" err="1" smtClean="0"/>
              <a:t>ekipom</a:t>
            </a:r>
            <a:r>
              <a:rPr lang="en-US" b="1" dirty="0" smtClean="0"/>
              <a:t> (S) </a:t>
            </a:r>
            <a:r>
              <a:rPr lang="en-US" dirty="0" smtClean="0"/>
              <a:t>– </a:t>
            </a:r>
            <a:r>
              <a:rPr lang="en-US" dirty="0" err="1" smtClean="0"/>
              <a:t>strateško</a:t>
            </a:r>
            <a:r>
              <a:rPr lang="en-US" dirty="0" smtClean="0"/>
              <a:t> </a:t>
            </a:r>
            <a:r>
              <a:rPr lang="en-US" dirty="0" err="1" smtClean="0"/>
              <a:t>upravljanje</a:t>
            </a:r>
            <a:r>
              <a:rPr lang="en-US" dirty="0" smtClean="0"/>
              <a:t> je </a:t>
            </a:r>
            <a:r>
              <a:rPr lang="en-US" dirty="0" err="1" smtClean="0"/>
              <a:t>proces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donose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sprovode</a:t>
            </a:r>
            <a:r>
              <a:rPr lang="en-US" dirty="0" smtClean="0"/>
              <a:t> </a:t>
            </a:r>
            <a:r>
              <a:rPr lang="en-US" dirty="0" err="1" smtClean="0"/>
              <a:t>strateške</a:t>
            </a:r>
            <a:r>
              <a:rPr lang="en-US" dirty="0" smtClean="0"/>
              <a:t> </a:t>
            </a:r>
            <a:r>
              <a:rPr lang="en-US" dirty="0" err="1" smtClean="0"/>
              <a:t>odluke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ekipu</a:t>
            </a:r>
            <a:r>
              <a:rPr lang="en-US" dirty="0" smtClean="0"/>
              <a:t> </a:t>
            </a:r>
            <a:r>
              <a:rPr lang="en-US" dirty="0" err="1" smtClean="0"/>
              <a:t>dovesti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postojećeg</a:t>
            </a:r>
            <a:r>
              <a:rPr lang="en-US" dirty="0" smtClean="0"/>
              <a:t> u </a:t>
            </a:r>
            <a:r>
              <a:rPr lang="en-US" dirty="0" err="1" smtClean="0"/>
              <a:t>željeni</a:t>
            </a:r>
            <a:r>
              <a:rPr lang="en-US" dirty="0" smtClean="0"/>
              <a:t> </a:t>
            </a:r>
            <a:r>
              <a:rPr lang="en-US" dirty="0" err="1" smtClean="0"/>
              <a:t>položaj</a:t>
            </a:r>
            <a:r>
              <a:rPr lang="en-US" dirty="0" smtClean="0"/>
              <a:t>. </a:t>
            </a:r>
            <a:r>
              <a:rPr lang="en-US" dirty="0" err="1" smtClean="0"/>
              <a:t>Ovde</a:t>
            </a:r>
            <a:r>
              <a:rPr lang="en-US" dirty="0" smtClean="0"/>
              <a:t> se </a:t>
            </a:r>
            <a:r>
              <a:rPr lang="en-US" dirty="0" err="1" smtClean="0"/>
              <a:t>misli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vrste</a:t>
            </a:r>
            <a:r>
              <a:rPr lang="en-US" dirty="0" smtClean="0"/>
              <a:t> </a:t>
            </a:r>
            <a:r>
              <a:rPr lang="en-US" dirty="0" err="1" smtClean="0"/>
              <a:t>priprema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odbojkaši</a:t>
            </a:r>
            <a:r>
              <a:rPr lang="en-US" dirty="0" smtClean="0"/>
              <a:t> </a:t>
            </a:r>
            <a:r>
              <a:rPr lang="en-US" dirty="0" err="1" smtClean="0"/>
              <a:t>prolaze</a:t>
            </a:r>
            <a:r>
              <a:rPr lang="en-US" dirty="0" smtClean="0"/>
              <a:t> (</a:t>
            </a:r>
            <a:r>
              <a:rPr lang="en-US" dirty="0" err="1" smtClean="0"/>
              <a:t>fizička</a:t>
            </a:r>
            <a:r>
              <a:rPr lang="en-US" dirty="0" smtClean="0"/>
              <a:t>, </a:t>
            </a:r>
            <a:r>
              <a:rPr lang="en-US" dirty="0" err="1" smtClean="0"/>
              <a:t>tehnička</a:t>
            </a:r>
            <a:r>
              <a:rPr lang="en-US" dirty="0" smtClean="0"/>
              <a:t>, </a:t>
            </a:r>
            <a:r>
              <a:rPr lang="en-US" dirty="0" err="1" smtClean="0"/>
              <a:t>taktička</a:t>
            </a:r>
            <a:r>
              <a:rPr lang="en-US" dirty="0" smtClean="0"/>
              <a:t>, </a:t>
            </a:r>
            <a:r>
              <a:rPr lang="en-US" dirty="0" err="1" smtClean="0"/>
              <a:t>psihološka</a:t>
            </a:r>
            <a:r>
              <a:rPr lang="en-US" dirty="0" smtClean="0"/>
              <a:t>, </a:t>
            </a:r>
            <a:r>
              <a:rPr lang="en-US" dirty="0" err="1" smtClean="0"/>
              <a:t>teorijaska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integralna</a:t>
            </a:r>
            <a:r>
              <a:rPr lang="en-US" dirty="0" smtClean="0"/>
              <a:t> (</a:t>
            </a:r>
            <a:r>
              <a:rPr lang="en-US" dirty="0" err="1" smtClean="0"/>
              <a:t>Koprivica</a:t>
            </a:r>
            <a:r>
              <a:rPr lang="en-US" dirty="0" smtClean="0"/>
              <a:t>, 2002) </a:t>
            </a:r>
          </a:p>
          <a:p>
            <a:pPr lvl="0"/>
            <a:r>
              <a:rPr lang="en-US" b="1" dirty="0" err="1" smtClean="0"/>
              <a:t>Operativno</a:t>
            </a:r>
            <a:r>
              <a:rPr lang="en-US" b="1" dirty="0" smtClean="0"/>
              <a:t> </a:t>
            </a:r>
            <a:r>
              <a:rPr lang="en-US" b="1" dirty="0" err="1" smtClean="0"/>
              <a:t>rukovođenje</a:t>
            </a:r>
            <a:r>
              <a:rPr lang="en-US" b="1" dirty="0" smtClean="0"/>
              <a:t> </a:t>
            </a:r>
            <a:r>
              <a:rPr lang="en-US" b="1" dirty="0" err="1" smtClean="0"/>
              <a:t>ekipom</a:t>
            </a:r>
            <a:r>
              <a:rPr lang="en-US" b="1" dirty="0" smtClean="0"/>
              <a:t> (O) </a:t>
            </a:r>
            <a:r>
              <a:rPr lang="en-US" dirty="0" smtClean="0"/>
              <a:t>- </a:t>
            </a:r>
            <a:r>
              <a:rPr lang="en-US" dirty="0" err="1" smtClean="0"/>
              <a:t>Operativno</a:t>
            </a:r>
            <a:r>
              <a:rPr lang="en-US" dirty="0" smtClean="0"/>
              <a:t> </a:t>
            </a:r>
            <a:r>
              <a:rPr lang="en-US" dirty="0" err="1" smtClean="0"/>
              <a:t>upravljanje</a:t>
            </a:r>
            <a:r>
              <a:rPr lang="en-US" dirty="0" smtClean="0"/>
              <a:t> </a:t>
            </a:r>
            <a:r>
              <a:rPr lang="en-US" dirty="0" err="1" smtClean="0"/>
              <a:t>obuhvata</a:t>
            </a:r>
            <a:r>
              <a:rPr lang="en-US" dirty="0" smtClean="0"/>
              <a:t>:</a:t>
            </a:r>
          </a:p>
          <a:p>
            <a:pPr lvl="0"/>
            <a:r>
              <a:rPr lang="en-US" dirty="0" err="1" smtClean="0"/>
              <a:t>specijalnu</a:t>
            </a:r>
            <a:r>
              <a:rPr lang="en-US" dirty="0" smtClean="0"/>
              <a:t> (</a:t>
            </a:r>
            <a:r>
              <a:rPr lang="en-US" dirty="0" err="1" smtClean="0"/>
              <a:t>tehničko</a:t>
            </a:r>
            <a:r>
              <a:rPr lang="en-US" dirty="0" smtClean="0"/>
              <a:t> - </a:t>
            </a:r>
            <a:r>
              <a:rPr lang="en-US" dirty="0" err="1" smtClean="0"/>
              <a:t>taktičku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psihološku</a:t>
            </a:r>
            <a:r>
              <a:rPr lang="en-US" dirty="0" smtClean="0"/>
              <a:t>) </a:t>
            </a:r>
            <a:r>
              <a:rPr lang="en-US" dirty="0" err="1" smtClean="0"/>
              <a:t>pripremu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konkretnu</a:t>
            </a:r>
            <a:r>
              <a:rPr lang="en-US" dirty="0" smtClean="0"/>
              <a:t> </a:t>
            </a:r>
            <a:r>
              <a:rPr lang="en-US" dirty="0" err="1" smtClean="0"/>
              <a:t>utakmicu</a:t>
            </a:r>
            <a:r>
              <a:rPr lang="en-US" dirty="0" smtClean="0"/>
              <a:t>,</a:t>
            </a:r>
          </a:p>
          <a:p>
            <a:pPr lvl="0"/>
            <a:r>
              <a:rPr lang="en-US" dirty="0" err="1" smtClean="0"/>
              <a:t>vođenje</a:t>
            </a:r>
            <a:r>
              <a:rPr lang="en-US" dirty="0" smtClean="0"/>
              <a:t> </a:t>
            </a:r>
            <a:r>
              <a:rPr lang="en-US" dirty="0" err="1" smtClean="0"/>
              <a:t>ekipe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 smtClean="0"/>
              <a:t>utakmice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/>
              <a:t>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09600"/>
            <a:ext cx="6400800" cy="58674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 smtClean="0">
                <a:solidFill>
                  <a:schemeClr val="tx1"/>
                </a:solidFill>
              </a:rPr>
              <a:t>Na </a:t>
            </a:r>
            <a:r>
              <a:rPr lang="en-US" dirty="0" err="1" smtClean="0">
                <a:solidFill>
                  <a:schemeClr val="tx1"/>
                </a:solidFill>
              </a:rPr>
              <a:t>takmičenju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jednakim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ili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neznatno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boljim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protivnikom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konačni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rezultat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često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zavisi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znanja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iskustva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trenera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veštine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vođenja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ekipe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za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vreme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utakmice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en-US" dirty="0" err="1" smtClean="0">
                <a:solidFill>
                  <a:schemeClr val="tx1"/>
                </a:solidFill>
              </a:rPr>
              <a:t>Među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odbojkaškim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stručnjacima</a:t>
            </a:r>
            <a:r>
              <a:rPr lang="en-US" dirty="0" smtClean="0">
                <a:solidFill>
                  <a:schemeClr val="tx1"/>
                </a:solidFill>
              </a:rPr>
              <a:t> se </a:t>
            </a:r>
            <a:r>
              <a:rPr lang="en-US" dirty="0" err="1" smtClean="0">
                <a:solidFill>
                  <a:schemeClr val="tx1"/>
                </a:solidFill>
              </a:rPr>
              <a:t>često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pominju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dve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vrste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trenera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pPr lvl="0" algn="just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treneri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koji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znaju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upravljaju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treningom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</a:t>
            </a:r>
            <a:endParaRPr lang="en-US" dirty="0" smtClean="0">
              <a:solidFill>
                <a:schemeClr val="tx1"/>
              </a:solidFill>
            </a:endParaRPr>
          </a:p>
          <a:p>
            <a:pPr lvl="0" algn="just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treneri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koji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znaju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vode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ekipu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za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vreme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utakmice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	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err="1" smtClean="0">
                <a:solidFill>
                  <a:schemeClr val="tx1"/>
                </a:solidFill>
              </a:rPr>
              <a:t>Za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pripremu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utakmice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treba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odgovore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sledeća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pitanja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</a:p>
          <a:p>
            <a:pPr lvl="0" algn="just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kako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neutralisati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najjače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adute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protivnika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lvl="0" algn="just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kako</a:t>
            </a:r>
            <a:r>
              <a:rPr lang="en-US" dirty="0" smtClean="0">
                <a:solidFill>
                  <a:schemeClr val="tx1"/>
                </a:solidFill>
              </a:rPr>
              <a:t> u </a:t>
            </a:r>
            <a:r>
              <a:rPr lang="en-US" dirty="0" err="1" smtClean="0">
                <a:solidFill>
                  <a:schemeClr val="tx1"/>
                </a:solidFill>
              </a:rPr>
              <a:t>najvećem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stepenu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iskorišćavati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slabe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strane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protivnika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lvl="0" algn="just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kako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kompenzovati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ili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prikriti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slabe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tačke</a:t>
            </a:r>
            <a:r>
              <a:rPr lang="en-US" dirty="0" smtClean="0">
                <a:solidFill>
                  <a:schemeClr val="tx1"/>
                </a:solidFill>
              </a:rPr>
              <a:t> u </a:t>
            </a:r>
            <a:r>
              <a:rPr lang="en-US" dirty="0" err="1" smtClean="0">
                <a:solidFill>
                  <a:schemeClr val="tx1"/>
                </a:solidFill>
              </a:rPr>
              <a:t>svojoj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ekipi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lvl="0" algn="just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</a:rPr>
              <a:t>kako</a:t>
            </a:r>
            <a:r>
              <a:rPr lang="en-US" dirty="0" smtClean="0">
                <a:solidFill>
                  <a:schemeClr val="tx1"/>
                </a:solidFill>
              </a:rPr>
              <a:t> u </a:t>
            </a:r>
            <a:r>
              <a:rPr lang="en-US" dirty="0" err="1" smtClean="0">
                <a:solidFill>
                  <a:schemeClr val="tx1"/>
                </a:solidFill>
              </a:rPr>
              <a:t>najvećem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stepenu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iskorišćavati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jake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strane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svoje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ekipe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b="1" dirty="0" err="1" smtClean="0"/>
              <a:t>Faktor</a:t>
            </a:r>
            <a:r>
              <a:rPr lang="en-US" b="1" dirty="0" smtClean="0"/>
              <a:t> </a:t>
            </a:r>
            <a:r>
              <a:rPr lang="en-US" b="1" dirty="0" err="1" smtClean="0"/>
              <a:t>greške</a:t>
            </a:r>
            <a:r>
              <a:rPr lang="en-US" b="1" dirty="0" smtClean="0"/>
              <a:t> (G) </a:t>
            </a:r>
            <a:r>
              <a:rPr lang="en-US" dirty="0" smtClean="0"/>
              <a:t>- </a:t>
            </a:r>
            <a:r>
              <a:rPr lang="en-US" dirty="0" err="1" smtClean="0"/>
              <a:t>definiše</a:t>
            </a:r>
            <a:r>
              <a:rPr lang="en-US" dirty="0" smtClean="0"/>
              <a:t> se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nepoznati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javlja</a:t>
            </a:r>
            <a:r>
              <a:rPr lang="en-US" dirty="0" smtClean="0"/>
              <a:t> se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posledica</a:t>
            </a:r>
            <a:r>
              <a:rPr lang="en-US" dirty="0" smtClean="0"/>
              <a:t> u </a:t>
            </a:r>
            <a:r>
              <a:rPr lang="en-US" dirty="0" err="1" smtClean="0"/>
              <a:t>merenju</a:t>
            </a:r>
            <a:r>
              <a:rPr lang="en-US" dirty="0" smtClean="0"/>
              <a:t> </a:t>
            </a:r>
            <a:r>
              <a:rPr lang="en-US" dirty="0" err="1" smtClean="0"/>
              <a:t>količine</a:t>
            </a:r>
            <a:r>
              <a:rPr lang="en-US" dirty="0" smtClean="0"/>
              <a:t> </a:t>
            </a:r>
            <a:r>
              <a:rPr lang="en-US" dirty="0" err="1" smtClean="0"/>
              <a:t>znanja</a:t>
            </a:r>
            <a:r>
              <a:rPr lang="en-US" dirty="0" smtClean="0"/>
              <a:t>, </a:t>
            </a:r>
            <a:r>
              <a:rPr lang="en-US" dirty="0" err="1" smtClean="0"/>
              <a:t>skrivenog</a:t>
            </a:r>
            <a:r>
              <a:rPr lang="en-US" dirty="0" smtClean="0"/>
              <a:t> </a:t>
            </a:r>
            <a:r>
              <a:rPr lang="en-US" dirty="0" err="1" smtClean="0"/>
              <a:t>faktora</a:t>
            </a:r>
            <a:r>
              <a:rPr lang="en-US" dirty="0" smtClean="0"/>
              <a:t>, o </a:t>
            </a:r>
            <a:r>
              <a:rPr lang="en-US" dirty="0" err="1" smtClean="0"/>
              <a:t>kome</a:t>
            </a:r>
            <a:r>
              <a:rPr lang="en-US" dirty="0" smtClean="0"/>
              <a:t> </a:t>
            </a:r>
            <a:r>
              <a:rPr lang="en-US" dirty="0" err="1" smtClean="0"/>
              <a:t>ništa</a:t>
            </a:r>
            <a:r>
              <a:rPr lang="en-US" dirty="0" smtClean="0"/>
              <a:t> ne </a:t>
            </a:r>
            <a:r>
              <a:rPr lang="en-US" dirty="0" err="1" smtClean="0"/>
              <a:t>znamo</a:t>
            </a:r>
            <a:r>
              <a:rPr lang="en-US" dirty="0" smtClean="0"/>
              <a:t>.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ovoga</a:t>
            </a:r>
            <a:r>
              <a:rPr lang="en-US" dirty="0" smtClean="0"/>
              <a:t> </a:t>
            </a:r>
            <a:r>
              <a:rPr lang="en-US" dirty="0" err="1" smtClean="0"/>
              <a:t>proizilazi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u </a:t>
            </a:r>
            <a:r>
              <a:rPr lang="en-US" dirty="0" err="1" smtClean="0"/>
              <a:t>onome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predviđeno</a:t>
            </a:r>
            <a:r>
              <a:rPr lang="en-US" dirty="0" smtClean="0"/>
              <a:t> </a:t>
            </a:r>
            <a:r>
              <a:rPr lang="en-US" dirty="0" err="1" smtClean="0"/>
              <a:t>krije</a:t>
            </a:r>
            <a:r>
              <a:rPr lang="en-US" dirty="0" smtClean="0"/>
              <a:t> </a:t>
            </a:r>
            <a:r>
              <a:rPr lang="en-US" dirty="0" err="1" smtClean="0"/>
              <a:t>greška</a:t>
            </a:r>
            <a:r>
              <a:rPr lang="en-US" dirty="0" smtClean="0"/>
              <a:t> </a:t>
            </a:r>
            <a:r>
              <a:rPr lang="en-US" dirty="0" err="1" smtClean="0"/>
              <a:t>merenja</a:t>
            </a:r>
            <a:r>
              <a:rPr lang="en-US" dirty="0" smtClean="0"/>
              <a:t>, </a:t>
            </a:r>
            <a:r>
              <a:rPr lang="en-US" dirty="0" err="1" smtClean="0"/>
              <a:t>specifični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niz</a:t>
            </a:r>
            <a:r>
              <a:rPr lang="en-US" dirty="0" smtClean="0"/>
              <a:t> </a:t>
            </a:r>
            <a:r>
              <a:rPr lang="en-US" dirty="0" err="1" smtClean="0"/>
              <a:t>nepoznatih</a:t>
            </a:r>
            <a:r>
              <a:rPr lang="en-US" dirty="0" smtClean="0"/>
              <a:t> </a:t>
            </a:r>
            <a:r>
              <a:rPr lang="en-US" dirty="0" err="1" smtClean="0"/>
              <a:t>faktora</a:t>
            </a:r>
            <a:r>
              <a:rPr lang="en-US" dirty="0" smtClean="0"/>
              <a:t>,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otkriti</a:t>
            </a:r>
            <a:r>
              <a:rPr lang="en-US" dirty="0" smtClean="0"/>
              <a:t>.</a:t>
            </a:r>
          </a:p>
          <a:p>
            <a:pPr lvl="0"/>
            <a:r>
              <a:rPr lang="en-US" b="1" dirty="0" err="1" smtClean="0"/>
              <a:t>Faktor</a:t>
            </a:r>
            <a:r>
              <a:rPr lang="en-US" b="1" dirty="0" smtClean="0"/>
              <a:t> </a:t>
            </a:r>
            <a:r>
              <a:rPr lang="en-US" b="1" dirty="0" err="1" smtClean="0"/>
              <a:t>sreće</a:t>
            </a:r>
            <a:r>
              <a:rPr lang="en-US" b="1" dirty="0" smtClean="0"/>
              <a:t> (</a:t>
            </a:r>
            <a:r>
              <a:rPr lang="en-US" b="1" dirty="0" err="1" smtClean="0"/>
              <a:t>Sr</a:t>
            </a:r>
            <a:r>
              <a:rPr lang="en-US" b="1" dirty="0" smtClean="0"/>
              <a:t>) </a:t>
            </a:r>
            <a:r>
              <a:rPr lang="en-US" dirty="0" smtClean="0"/>
              <a:t>-  ne bi </a:t>
            </a:r>
            <a:r>
              <a:rPr lang="en-US" dirty="0" err="1" smtClean="0"/>
              <a:t>trebalo</a:t>
            </a:r>
            <a:r>
              <a:rPr lang="en-US" dirty="0" smtClean="0"/>
              <a:t> </a:t>
            </a:r>
            <a:r>
              <a:rPr lang="en-US" dirty="0" err="1" smtClean="0"/>
              <a:t>previše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računamo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ovim</a:t>
            </a:r>
            <a:r>
              <a:rPr lang="en-US" dirty="0" smtClean="0"/>
              <a:t> </a:t>
            </a:r>
            <a:r>
              <a:rPr lang="en-US" dirty="0" err="1" smtClean="0"/>
              <a:t>faktorom</a:t>
            </a:r>
            <a:r>
              <a:rPr lang="en-US" dirty="0" smtClean="0"/>
              <a:t>, </a:t>
            </a:r>
            <a:r>
              <a:rPr lang="en-US" dirty="0" err="1" smtClean="0"/>
              <a:t>jer</a:t>
            </a:r>
            <a:r>
              <a:rPr lang="en-US" dirty="0" smtClean="0"/>
              <a:t> </a:t>
            </a:r>
            <a:r>
              <a:rPr lang="en-US" dirty="0" err="1" smtClean="0"/>
              <a:t>nam</a:t>
            </a:r>
            <a:r>
              <a:rPr lang="en-US" dirty="0" smtClean="0"/>
              <a:t> on ne </a:t>
            </a:r>
            <a:r>
              <a:rPr lang="en-US" dirty="0" err="1" smtClean="0"/>
              <a:t>obezbeđuje</a:t>
            </a:r>
            <a:r>
              <a:rPr lang="en-US" dirty="0" smtClean="0"/>
              <a:t> </a:t>
            </a:r>
            <a:r>
              <a:rPr lang="en-US" dirty="0" err="1" smtClean="0"/>
              <a:t>velike</a:t>
            </a:r>
            <a:r>
              <a:rPr lang="en-US" dirty="0" smtClean="0"/>
              <a:t> </a:t>
            </a:r>
            <a:r>
              <a:rPr lang="en-US" dirty="0" err="1" smtClean="0"/>
              <a:t>šanse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uspehom</a:t>
            </a:r>
            <a:r>
              <a:rPr lang="en-US" dirty="0" smtClean="0"/>
              <a:t> u </a:t>
            </a:r>
            <a:r>
              <a:rPr lang="en-US" dirty="0" err="1" smtClean="0"/>
              <a:t>igri</a:t>
            </a:r>
            <a:r>
              <a:rPr lang="en-US" dirty="0" smtClean="0"/>
              <a:t>. </a:t>
            </a:r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 smtClean="0"/>
              <a:t>latinska</a:t>
            </a:r>
            <a:r>
              <a:rPr lang="en-US" dirty="0" smtClean="0"/>
              <a:t> </a:t>
            </a:r>
            <a:r>
              <a:rPr lang="en-US" dirty="0" err="1" smtClean="0"/>
              <a:t>misao</a:t>
            </a:r>
            <a:r>
              <a:rPr lang="en-US" dirty="0" smtClean="0"/>
              <a:t>: </a:t>
            </a:r>
            <a:r>
              <a:rPr lang="en-US" dirty="0" err="1" smtClean="0"/>
              <a:t>Sreća</a:t>
            </a:r>
            <a:r>
              <a:rPr lang="en-US" dirty="0" smtClean="0"/>
              <a:t> </a:t>
            </a:r>
            <a:r>
              <a:rPr lang="en-US" dirty="0" err="1" smtClean="0"/>
              <a:t>prati</a:t>
            </a:r>
            <a:r>
              <a:rPr lang="en-US" dirty="0" smtClean="0"/>
              <a:t> </a:t>
            </a:r>
            <a:r>
              <a:rPr lang="en-US" dirty="0" err="1" smtClean="0"/>
              <a:t>hrabre</a:t>
            </a:r>
            <a:r>
              <a:rPr lang="en-US" dirty="0" smtClean="0"/>
              <a:t>! (”</a:t>
            </a:r>
            <a:r>
              <a:rPr lang="en-US" i="1" dirty="0" smtClean="0"/>
              <a:t>Fortes </a:t>
            </a:r>
            <a:r>
              <a:rPr lang="en-US" i="1" dirty="0" err="1" smtClean="0"/>
              <a:t>fortuna</a:t>
            </a:r>
            <a:r>
              <a:rPr lang="en-US" i="1" dirty="0" smtClean="0"/>
              <a:t> </a:t>
            </a:r>
            <a:r>
              <a:rPr lang="en-US" i="1" dirty="0" err="1" smtClean="0"/>
              <a:t>iuvat</a:t>
            </a:r>
            <a:r>
              <a:rPr lang="en-US" i="1" dirty="0" smtClean="0"/>
              <a:t>”</a:t>
            </a:r>
            <a:r>
              <a:rPr lang="en-US" b="1" dirty="0" smtClean="0"/>
              <a:t>)</a:t>
            </a:r>
            <a:r>
              <a:rPr lang="en-US" dirty="0" smtClean="0"/>
              <a:t>. </a:t>
            </a:r>
            <a:r>
              <a:rPr lang="en-US" dirty="0" err="1" smtClean="0"/>
              <a:t>Ipak</a:t>
            </a:r>
            <a:r>
              <a:rPr lang="en-US" dirty="0" smtClean="0"/>
              <a:t>, </a:t>
            </a:r>
            <a:r>
              <a:rPr lang="en-US" dirty="0" err="1" smtClean="0"/>
              <a:t>hrabri</a:t>
            </a:r>
            <a:r>
              <a:rPr lang="en-US" dirty="0" smtClean="0"/>
              <a:t> </a:t>
            </a:r>
            <a:r>
              <a:rPr lang="en-US" dirty="0" err="1" smtClean="0"/>
              <a:t>ćemo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,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 smtClean="0"/>
              <a:t>smo</a:t>
            </a:r>
            <a:r>
              <a:rPr lang="en-US" dirty="0" smtClean="0"/>
              <a:t> </a:t>
            </a:r>
            <a:r>
              <a:rPr lang="en-US" dirty="0" err="1" smtClean="0"/>
              <a:t>dobro</a:t>
            </a:r>
            <a:r>
              <a:rPr lang="en-US" dirty="0" smtClean="0"/>
              <a:t> </a:t>
            </a:r>
            <a:r>
              <a:rPr lang="en-US" dirty="0" err="1" smtClean="0"/>
              <a:t>pripremljeni</a:t>
            </a:r>
            <a:r>
              <a:rPr lang="en-US" dirty="0" smtClean="0"/>
              <a:t>.</a:t>
            </a:r>
          </a:p>
          <a:p>
            <a:pPr lvl="0"/>
            <a:r>
              <a:rPr lang="en-US" b="1" i="1" dirty="0" smtClean="0"/>
              <a:t>x</a:t>
            </a:r>
            <a:r>
              <a:rPr lang="en-US" b="1" dirty="0" smtClean="0"/>
              <a:t> </a:t>
            </a:r>
            <a:r>
              <a:rPr lang="en-US" b="1" baseline="-25000" dirty="0" smtClean="0"/>
              <a:t>1-12</a:t>
            </a:r>
            <a:r>
              <a:rPr lang="en-US" b="1" dirty="0" smtClean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koeficijent</a:t>
            </a:r>
            <a:r>
              <a:rPr lang="en-US" dirty="0" smtClean="0"/>
              <a:t> </a:t>
            </a:r>
            <a:r>
              <a:rPr lang="en-US" dirty="0" err="1" smtClean="0"/>
              <a:t>relativnog</a:t>
            </a:r>
            <a:r>
              <a:rPr lang="en-US" dirty="0" smtClean="0"/>
              <a:t> </a:t>
            </a:r>
            <a:r>
              <a:rPr lang="en-US" dirty="0" err="1" smtClean="0"/>
              <a:t>uticaja</a:t>
            </a:r>
            <a:r>
              <a:rPr lang="en-US" dirty="0" smtClean="0"/>
              <a:t> </a:t>
            </a:r>
            <a:r>
              <a:rPr lang="en-US" dirty="0" err="1" smtClean="0"/>
              <a:t>pojedinih</a:t>
            </a:r>
            <a:r>
              <a:rPr lang="en-US" dirty="0" smtClean="0"/>
              <a:t> </a:t>
            </a:r>
            <a:r>
              <a:rPr lang="en-US" dirty="0" err="1" smtClean="0"/>
              <a:t>faktora</a:t>
            </a:r>
            <a:r>
              <a:rPr lang="en-US" dirty="0" smtClean="0"/>
              <a:t>. </a:t>
            </a:r>
            <a:r>
              <a:rPr lang="en-US" dirty="0" err="1" smtClean="0"/>
              <a:t>Koeficijenti</a:t>
            </a:r>
            <a:r>
              <a:rPr lang="en-US" dirty="0" smtClean="0"/>
              <a:t> </a:t>
            </a:r>
            <a:r>
              <a:rPr lang="en-US" dirty="0" err="1" smtClean="0"/>
              <a:t>relativnog</a:t>
            </a:r>
            <a:r>
              <a:rPr lang="en-US" dirty="0" smtClean="0"/>
              <a:t> </a:t>
            </a:r>
            <a:r>
              <a:rPr lang="en-US" dirty="0" err="1" smtClean="0"/>
              <a:t>uticaja</a:t>
            </a:r>
            <a:r>
              <a:rPr lang="en-US" dirty="0" smtClean="0"/>
              <a:t> </a:t>
            </a:r>
            <a:r>
              <a:rPr lang="en-US" dirty="0" err="1" smtClean="0"/>
              <a:t>pojedinih</a:t>
            </a:r>
            <a:r>
              <a:rPr lang="en-US" dirty="0" smtClean="0"/>
              <a:t> </a:t>
            </a:r>
            <a:r>
              <a:rPr lang="en-US" dirty="0" err="1" smtClean="0"/>
              <a:t>faktora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različiti</a:t>
            </a:r>
            <a:r>
              <a:rPr lang="en-US" dirty="0" smtClean="0"/>
              <a:t>, </a:t>
            </a:r>
            <a:r>
              <a:rPr lang="en-US" dirty="0" err="1" smtClean="0"/>
              <a:t>variraju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jednog</a:t>
            </a:r>
            <a:r>
              <a:rPr lang="en-US" dirty="0" smtClean="0"/>
              <a:t> do </a:t>
            </a:r>
            <a:r>
              <a:rPr lang="en-US" dirty="0" err="1" smtClean="0"/>
              <a:t>drugog</a:t>
            </a:r>
            <a:r>
              <a:rPr lang="en-US" dirty="0" smtClean="0"/>
              <a:t>,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neki</a:t>
            </a:r>
            <a:r>
              <a:rPr lang="en-US" dirty="0" smtClean="0"/>
              <a:t> </a:t>
            </a:r>
            <a:r>
              <a:rPr lang="en-US" dirty="0" err="1" smtClean="0"/>
              <a:t>faktori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 smtClean="0"/>
              <a:t>veći</a:t>
            </a:r>
            <a:r>
              <a:rPr lang="en-US" dirty="0" smtClean="0"/>
              <a:t> </a:t>
            </a:r>
            <a:r>
              <a:rPr lang="en-US" dirty="0" err="1" smtClean="0"/>
              <a:t>značaj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drugih</a:t>
            </a:r>
            <a:r>
              <a:rPr lang="en-US" dirty="0" smtClean="0"/>
              <a:t>. </a:t>
            </a:r>
            <a:r>
              <a:rPr lang="en-US" dirty="0" err="1" smtClean="0"/>
              <a:t>Drugin</a:t>
            </a:r>
            <a:r>
              <a:rPr lang="en-US" dirty="0" smtClean="0"/>
              <a:t> </a:t>
            </a:r>
            <a:r>
              <a:rPr lang="en-US" dirty="0" err="1" smtClean="0"/>
              <a:t>rečima</a:t>
            </a:r>
            <a:r>
              <a:rPr lang="en-US" dirty="0" smtClean="0"/>
              <a:t>,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 smtClean="0"/>
              <a:t>neki</a:t>
            </a:r>
            <a:r>
              <a:rPr lang="en-US" dirty="0" smtClean="0"/>
              <a:t> </a:t>
            </a:r>
            <a:r>
              <a:rPr lang="en-US" dirty="0" err="1" smtClean="0"/>
              <a:t>koeficijent</a:t>
            </a:r>
            <a:r>
              <a:rPr lang="en-US" dirty="0" smtClean="0"/>
              <a:t> </a:t>
            </a:r>
            <a:r>
              <a:rPr lang="en-US" i="1" dirty="0" smtClean="0"/>
              <a:t>x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nekog</a:t>
            </a:r>
            <a:r>
              <a:rPr lang="en-US" dirty="0" smtClean="0"/>
              <a:t> </a:t>
            </a:r>
            <a:r>
              <a:rPr lang="en-US" dirty="0" err="1" smtClean="0"/>
              <a:t>faktora</a:t>
            </a:r>
            <a:r>
              <a:rPr lang="en-US" dirty="0" smtClean="0"/>
              <a:t> </a:t>
            </a:r>
            <a:r>
              <a:rPr lang="en-US" dirty="0" err="1" smtClean="0"/>
              <a:t>veći</a:t>
            </a:r>
            <a:r>
              <a:rPr lang="en-US" dirty="0" smtClean="0"/>
              <a:t>, to je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veći</a:t>
            </a:r>
            <a:r>
              <a:rPr lang="en-US" dirty="0" smtClean="0"/>
              <a:t> </a:t>
            </a:r>
            <a:r>
              <a:rPr lang="en-US" dirty="0" err="1" smtClean="0"/>
              <a:t>uticaj</a:t>
            </a:r>
            <a:r>
              <a:rPr lang="en-US" dirty="0" smtClean="0"/>
              <a:t> tog </a:t>
            </a:r>
            <a:r>
              <a:rPr lang="en-US" dirty="0" err="1" smtClean="0"/>
              <a:t>faktora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uspeh</a:t>
            </a:r>
            <a:r>
              <a:rPr lang="en-US" dirty="0" smtClean="0"/>
              <a:t> u </a:t>
            </a:r>
            <a:r>
              <a:rPr lang="en-US" dirty="0" err="1" smtClean="0"/>
              <a:t>toj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632</Words>
  <Application>Microsoft Office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Faktori od kojih zavisi rezultat u odbojci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Faktori od kojih zavisi rezultat u odbojci</dc:title>
  <dc:creator/>
  <cp:lastModifiedBy>gnesic</cp:lastModifiedBy>
  <cp:revision>2</cp:revision>
  <dcterms:created xsi:type="dcterms:W3CDTF">2006-08-16T00:00:00Z</dcterms:created>
  <dcterms:modified xsi:type="dcterms:W3CDTF">2018-11-30T09:07:35Z</dcterms:modified>
</cp:coreProperties>
</file>