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CS" smtClean="0"/>
              <a:t>Kliknite i uredite stil podnaslova mastera</a:t>
            </a:r>
            <a:endParaRPr lang="sr-Latn-C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CS" smtClean="0"/>
              <a:t>Kliknite i uredite naslov mastera</a:t>
            </a:r>
            <a:endParaRPr lang="sr-Latn-C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sr-Latn-C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EB143-DC6C-420A-9F3D-B0C1D8BBA21A}" type="datetimeFigureOut">
              <a:rPr lang="sr-Latn-CS" smtClean="0"/>
              <a:pPr/>
              <a:t>14.12.2020.</a:t>
            </a:fld>
            <a:endParaRPr lang="sr-Latn-C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62023-0378-45BF-BB63-A52A2EBA8739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400" b="1" cap="all" dirty="0" err="1">
                <a:latin typeface="Times New Roman" pitchFamily="18" charset="0"/>
                <a:cs typeface="Times New Roman" pitchFamily="18" charset="0"/>
              </a:rPr>
              <a:t>Uloga</a:t>
            </a:r>
            <a:r>
              <a:rPr lang="en-US" sz="44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cap="all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sz="4400" b="1" cap="all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400" b="1" cap="all" dirty="0" err="1" smtClean="0">
                <a:latin typeface="Times New Roman" pitchFamily="18" charset="0"/>
                <a:cs typeface="Times New Roman" pitchFamily="18" charset="0"/>
              </a:rPr>
              <a:t>profesorA</a:t>
            </a:r>
            <a:r>
              <a:rPr lang="en-US" sz="4400" b="1" cap="all" dirty="0" smtClean="0">
                <a:latin typeface="Times New Roman" pitchFamily="18" charset="0"/>
                <a:cs typeface="Times New Roman" pitchFamily="18" charset="0"/>
              </a:rPr>
              <a:t> FV u </a:t>
            </a:r>
            <a:r>
              <a:rPr lang="en-US" sz="4400" b="1" cap="all" dirty="0" err="1">
                <a:latin typeface="Times New Roman" pitchFamily="18" charset="0"/>
                <a:cs typeface="Times New Roman" pitchFamily="18" charset="0"/>
              </a:rPr>
              <a:t>odbojci</a:t>
            </a:r>
            <a:r>
              <a:rPr lang="en-US" sz="4400" b="1" cap="all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cap="all" dirty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334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Očekuje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se: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uvek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ima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pravi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recept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uspeh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poseduje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odabere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trenažnog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opterećenja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svakom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momentu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trenutno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sportiste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ekipe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pitanju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sportske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forme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psihičkog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zdravstvenog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stanja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sl.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ovo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uslovljava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određene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osobine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sposobnosti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efikasno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vođenje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jedne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posedovati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odgovarajuće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pedagoške sposobnosti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15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b="1" dirty="0"/>
              <a:t>U pedagoškoj delatnosti </a:t>
            </a:r>
            <a:r>
              <a:rPr lang="vi-VN" b="1" dirty="0" smtClean="0"/>
              <a:t>trenera/profesor</a:t>
            </a:r>
            <a:r>
              <a:rPr lang="sr-Latn-RS" b="1" dirty="0" smtClean="0"/>
              <a:t>a</a:t>
            </a:r>
            <a:r>
              <a:rPr lang="vi-VN" b="1" dirty="0" smtClean="0"/>
              <a:t> FV</a:t>
            </a:r>
            <a:r>
              <a:rPr lang="sr-Latn-RS" b="1" dirty="0" smtClean="0"/>
              <a:t>,</a:t>
            </a:r>
            <a:r>
              <a:rPr lang="vi-VN" b="1" dirty="0" smtClean="0"/>
              <a:t> </a:t>
            </a:r>
            <a:r>
              <a:rPr lang="vi-VN" b="1" dirty="0"/>
              <a:t>veliki značaj </a:t>
            </a:r>
            <a:r>
              <a:rPr lang="vi-VN" b="1" dirty="0" smtClean="0"/>
              <a:t>imaju</a:t>
            </a:r>
            <a:r>
              <a:rPr lang="sr-Latn-RS" b="1" dirty="0" smtClean="0"/>
              <a:t>: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lvl="0"/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Sposobnost posmatranja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percepcije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Latn-RS" dirty="0">
                <a:latin typeface="Times New Roman" pitchFamily="18" charset="0"/>
                <a:cs typeface="Times New Roman" pitchFamily="18" charset="0"/>
              </a:rPr>
              <a:t>Sposobnost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sportske 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imaginacije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ambicioznost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vi-VN" dirty="0">
                <a:latin typeface="Times New Roman" pitchFamily="18" charset="0"/>
                <a:cs typeface="Times New Roman" pitchFamily="18" charset="0"/>
              </a:rPr>
              <a:t>didaktičke sposobnosti;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vi-VN" dirty="0">
                <a:latin typeface="Times New Roman" pitchFamily="18" charset="0"/>
                <a:cs typeface="Times New Roman" pitchFamily="18" charset="0"/>
              </a:rPr>
              <a:t>organizatorske sposobnosti;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vi-VN" dirty="0">
                <a:latin typeface="Times New Roman" pitchFamily="18" charset="0"/>
                <a:cs typeface="Times New Roman" pitchFamily="18" charset="0"/>
              </a:rPr>
              <a:t>komunikativne sposobnosti;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vi-VN" dirty="0">
                <a:latin typeface="Times New Roman" pitchFamily="18" charset="0"/>
                <a:cs typeface="Times New Roman" pitchFamily="18" charset="0"/>
              </a:rPr>
              <a:t>stručne sposobnosti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67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3600" b="1" dirty="0" smtClean="0">
                <a:latin typeface="Times New Roman" pitchFamily="18" charset="0"/>
                <a:cs typeface="Times New Roman" pitchFamily="18" charset="0"/>
              </a:rPr>
              <a:t>oželjne osobine trenera/profesor</a:t>
            </a:r>
            <a:r>
              <a:rPr lang="sr-Latn-R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600" b="1" dirty="0" smtClean="0">
                <a:latin typeface="Times New Roman" pitchFamily="18" charset="0"/>
                <a:cs typeface="Times New Roman" pitchFamily="18" charset="0"/>
              </a:rPr>
              <a:t> FV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89723439"/>
              </p:ext>
            </p:extLst>
          </p:nvPr>
        </p:nvGraphicFramePr>
        <p:xfrm>
          <a:off x="0" y="762002"/>
          <a:ext cx="9144000" cy="6095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8566"/>
                <a:gridCol w="4615434"/>
              </a:tblGrid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Inteligencija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sr-Latn-RS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Emocionalna stabilnost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0646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Socijalna i emocionalna inteligencija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Sigurnost u sebe i samopouzdanje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Adekvatna stručna znanja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Radni kvaliteti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Organizacione sposobnosti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vi-VN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Smisao za saradnju, 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Veština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komuniciranja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Inicijativnost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Taktičnost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Ekstravertnost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Energičnost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izdržljivost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Pobednička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psihologija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Hrabrost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Realan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self-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koncept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Neposrednost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Odgovornost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Savesnost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Moralni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kvaliteti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...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189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Smisao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za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humor,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3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/>
          </a:bodyPr>
          <a:lstStyle/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Neosporno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želi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bit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lider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aravno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potrebno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je 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/je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prihvati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prepozna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lidera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Vođstvo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je,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stoga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proces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tokom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utiče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članove tima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ostvarenja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ciljeva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škole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kluba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reprezentacije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Tak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vođenje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ovom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obliku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podrazumeva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poštovanje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veru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timski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rad.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56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728192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Vođstvo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uključuje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nekoliko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aktivnosti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ključne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ostvarenje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ciljeva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856984" cy="4896544"/>
          </a:xfrm>
        </p:spPr>
        <p:txBody>
          <a:bodyPr/>
          <a:lstStyle/>
          <a:p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interpretiranje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sposobnost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pravilno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tumači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stvarnost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oblikovanje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sposobnost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prilagođavanja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planova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akcija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promenama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sredini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mobilizacija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usmeravanje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članova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cilju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inspiracija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stvaranje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poželjne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klime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timu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37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Klasičn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teorij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stilova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vođenja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prema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studiji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Hotorna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Ajova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): 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Autokratski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vođenja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donosi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odluke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koristi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prinudu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sredstvo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oblikovanja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ponašanja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uticaj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ostvaruje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koristeći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formalni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autoritet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Demokratski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vođenja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članovi tima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većoj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uključeni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rešavanje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problema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kreiranje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novih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rešenja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odlučivanje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Liberalni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vođenja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laissez faire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puna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uključenost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poverenje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potpuna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sloboda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odlučivanju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svih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aktera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Autoritativni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mogao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bude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najpogodniji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reneri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profesori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nastoje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oblikuju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kontrolišu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člana tima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osnovu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utvrđenih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pravila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ponašanja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usmeravaju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racionalan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način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74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64704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Autoritet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lidera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čine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616624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Stručni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kvaliteti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njegovog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zanimanja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sredini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kojoj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živi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školi ili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klubu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poželjne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osobine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ličnosti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Grupna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identifikacija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međuljudski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odnosi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sportskoj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Materijalni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položaj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FV;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Ugled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aktivan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sportista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Podrška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uprave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škole ili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kluba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8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Upravljanje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odbojkaškom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ekipom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vreme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utakmice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52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govori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strateškom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upravljanju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sportu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najčešće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tehničko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taktička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priprema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fizička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priprema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teorijska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priprema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psihološka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priprema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Operativno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upravljanje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obuhvata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specijalnu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tehničko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taktičku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psihološku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pripremu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konkretnu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utakmicu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vođenje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vreme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utakmice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4131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4000" b="1" dirty="0" smtClean="0">
                <a:latin typeface="Times New Roman" pitchFamily="18" charset="0"/>
                <a:cs typeface="Times New Roman" pitchFamily="18" charset="0"/>
              </a:rPr>
              <a:t>Operativno vođenje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Radeći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operativnom vođenju,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treba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odgovor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sledeća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pitanja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neutralisati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najjače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adute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protivnika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najvećem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stepenu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iskorišćavati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slabe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strane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protivnika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kompenzovati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prikriti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slabe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tačke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svojoj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najvećem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stepenu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iskorišćavati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strane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svoje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6913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Elementi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upravljanja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ekipom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Instrukcije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pre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utakmice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Zagrevanje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igralištu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utakmica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Žreb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pre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početka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utakmice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Upravljanje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ekipom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vreme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igre</a:t>
            </a:r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Pauze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Korišćenje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TA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Zamena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igrača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Pauze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između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setova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ritam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igre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Ponašanje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posle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utakmice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6908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Studijska pitanja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997152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sposobnosti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treba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poseduje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FV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odbojkaške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da bi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mogao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uspešno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stilove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vođenja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imamo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odbojci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najuspešniji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Šta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podrazumevamo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pod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operativnim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rukovođenjem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odbojkaškom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ekipom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5778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553</Words>
  <Application>Microsoft Office PowerPoint</Application>
  <PresentationFormat>On-screen Show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tema</vt:lpstr>
      <vt:lpstr>Uloga trener/profesorA FV u odbojci </vt:lpstr>
      <vt:lpstr>Očekuje se: </vt:lpstr>
      <vt:lpstr>U pedagoškoj delatnosti trenera/profesora FV, veliki značaj imaju: </vt:lpstr>
      <vt:lpstr>Poželjne osobine trenera/profesora FV:</vt:lpstr>
      <vt:lpstr>Slide 5</vt:lpstr>
      <vt:lpstr>Vođstvo, uključuje nekoliko aktivnosti koje su ključne za ostvarenje ciljeva tima: </vt:lpstr>
      <vt:lpstr>Slide 7</vt:lpstr>
      <vt:lpstr>Autoritet lidera čine:  </vt:lpstr>
      <vt:lpstr>Upravljanje odbojkaškom ekipom za vreme utakmice </vt:lpstr>
      <vt:lpstr>Slide 10</vt:lpstr>
      <vt:lpstr>Operativno vođenje</vt:lpstr>
      <vt:lpstr> Elementi upravljanja ekipom: </vt:lpstr>
      <vt:lpstr>Studijska pitanja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trenera u odbojci</dc:title>
  <dc:creator>Goran Nesic</dc:creator>
  <cp:lastModifiedBy>Nesic</cp:lastModifiedBy>
  <cp:revision>9</cp:revision>
  <dcterms:created xsi:type="dcterms:W3CDTF">2019-11-28T11:16:32Z</dcterms:created>
  <dcterms:modified xsi:type="dcterms:W3CDTF">2020-12-14T12:51:02Z</dcterms:modified>
</cp:coreProperties>
</file>