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56243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6203" y="1028700"/>
            <a:ext cx="8153399" cy="822007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788845" y="1913203"/>
            <a:ext cx="6693534" cy="6467475"/>
          </a:xfrm>
          <a:custGeom>
            <a:avLst/>
            <a:gdLst/>
            <a:ahLst/>
            <a:cxnLst/>
            <a:rect l="l" t="t" r="r" b="b"/>
            <a:pathLst>
              <a:path w="6693534" h="6467475">
                <a:moveTo>
                  <a:pt x="6638925" y="3676053"/>
                </a:moveTo>
                <a:lnTo>
                  <a:pt x="0" y="3676053"/>
                </a:lnTo>
                <a:lnTo>
                  <a:pt x="0" y="6466878"/>
                </a:lnTo>
                <a:lnTo>
                  <a:pt x="6638925" y="6466878"/>
                </a:lnTo>
                <a:lnTo>
                  <a:pt x="6638925" y="3676053"/>
                </a:lnTo>
                <a:close/>
              </a:path>
              <a:path w="6693534" h="6467475">
                <a:moveTo>
                  <a:pt x="6693459" y="0"/>
                </a:moveTo>
                <a:lnTo>
                  <a:pt x="54533" y="0"/>
                </a:lnTo>
                <a:lnTo>
                  <a:pt x="54533" y="2790812"/>
                </a:lnTo>
                <a:lnTo>
                  <a:pt x="6693459" y="2790812"/>
                </a:lnTo>
                <a:lnTo>
                  <a:pt x="6693459" y="0"/>
                </a:lnTo>
                <a:close/>
              </a:path>
            </a:pathLst>
          </a:custGeom>
          <a:solidFill>
            <a:srgbClr val="383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793610" y="4702510"/>
            <a:ext cx="14592935" cy="0"/>
          </a:xfrm>
          <a:custGeom>
            <a:avLst/>
            <a:gdLst/>
            <a:ahLst/>
            <a:cxnLst/>
            <a:rect l="l" t="t" r="r" b="b"/>
            <a:pathLst>
              <a:path w="14592935">
                <a:moveTo>
                  <a:pt x="0" y="0"/>
                </a:moveTo>
                <a:lnTo>
                  <a:pt x="14592444" y="0"/>
                </a:lnTo>
              </a:path>
            </a:pathLst>
          </a:custGeom>
          <a:ln w="9524">
            <a:solidFill>
              <a:srgbClr val="75B4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793610" y="1908428"/>
            <a:ext cx="14592935" cy="0"/>
          </a:xfrm>
          <a:custGeom>
            <a:avLst/>
            <a:gdLst/>
            <a:ahLst/>
            <a:cxnLst/>
            <a:rect l="l" t="t" r="r" b="b"/>
            <a:pathLst>
              <a:path w="14592935">
                <a:moveTo>
                  <a:pt x="0" y="0"/>
                </a:moveTo>
                <a:lnTo>
                  <a:pt x="14592444" y="0"/>
                </a:lnTo>
              </a:path>
            </a:pathLst>
          </a:custGeom>
          <a:ln w="9524">
            <a:solidFill>
              <a:srgbClr val="75B4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793610" y="8378570"/>
            <a:ext cx="14592935" cy="0"/>
          </a:xfrm>
          <a:custGeom>
            <a:avLst/>
            <a:gdLst/>
            <a:ahLst/>
            <a:cxnLst/>
            <a:rect l="l" t="t" r="r" b="b"/>
            <a:pathLst>
              <a:path w="14592935">
                <a:moveTo>
                  <a:pt x="0" y="0"/>
                </a:moveTo>
                <a:lnTo>
                  <a:pt x="14592444" y="0"/>
                </a:lnTo>
              </a:path>
            </a:pathLst>
          </a:custGeom>
          <a:ln w="9524">
            <a:solidFill>
              <a:srgbClr val="75B4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793610" y="5594014"/>
            <a:ext cx="14592935" cy="0"/>
          </a:xfrm>
          <a:custGeom>
            <a:avLst/>
            <a:gdLst/>
            <a:ahLst/>
            <a:cxnLst/>
            <a:rect l="l" t="t" r="r" b="b"/>
            <a:pathLst>
              <a:path w="14592935">
                <a:moveTo>
                  <a:pt x="0" y="0"/>
                </a:moveTo>
                <a:lnTo>
                  <a:pt x="14592444" y="0"/>
                </a:lnTo>
              </a:path>
            </a:pathLst>
          </a:custGeom>
          <a:ln w="9524">
            <a:solidFill>
              <a:srgbClr val="75B4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26203" y="1775897"/>
            <a:ext cx="14235592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6639" y="1899267"/>
            <a:ext cx="17414721" cy="596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30022" y="6189915"/>
              <a:ext cx="14726285" cy="0"/>
            </a:xfrm>
            <a:custGeom>
              <a:avLst/>
              <a:gdLst/>
              <a:ahLst/>
              <a:cxnLst/>
              <a:rect l="l" t="t" r="r" b="b"/>
              <a:pathLst>
                <a:path w="14726285">
                  <a:moveTo>
                    <a:pt x="0" y="0"/>
                  </a:moveTo>
                  <a:lnTo>
                    <a:pt x="14725704" y="0"/>
                  </a:lnTo>
                </a:path>
              </a:pathLst>
            </a:custGeom>
            <a:ln w="9524">
              <a:solidFill>
                <a:srgbClr val="383B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30022" y="9253537"/>
              <a:ext cx="14726285" cy="0"/>
            </a:xfrm>
            <a:custGeom>
              <a:avLst/>
              <a:gdLst/>
              <a:ahLst/>
              <a:cxnLst/>
              <a:rect l="l" t="t" r="r" b="b"/>
              <a:pathLst>
                <a:path w="14726285">
                  <a:moveTo>
                    <a:pt x="0" y="0"/>
                  </a:moveTo>
                  <a:lnTo>
                    <a:pt x="14725704" y="0"/>
                  </a:lnTo>
                </a:path>
              </a:pathLst>
            </a:custGeom>
            <a:ln w="9524">
              <a:solidFill>
                <a:srgbClr val="75B4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21193" y="716065"/>
              <a:ext cx="3448049" cy="344804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28700" y="6194678"/>
            <a:ext cx="9858375" cy="3054350"/>
          </a:xfrm>
          <a:prstGeom prst="rect">
            <a:avLst/>
          </a:prstGeom>
          <a:solidFill>
            <a:srgbClr val="383BE3"/>
          </a:solidFill>
        </p:spPr>
        <p:txBody>
          <a:bodyPr vert="horz" wrap="square" lIns="0" tIns="314325" rIns="0" bIns="0" rtlCol="0">
            <a:spAutoFit/>
          </a:bodyPr>
          <a:lstStyle/>
          <a:p>
            <a:pPr marL="388620" marR="810260">
              <a:lnSpc>
                <a:spcPct val="87500"/>
              </a:lnSpc>
              <a:spcBef>
                <a:spcPts val="2475"/>
              </a:spcBef>
              <a:tabLst>
                <a:tab pos="4534535" algn="l"/>
                <a:tab pos="6464935" algn="l"/>
              </a:tabLst>
            </a:pPr>
            <a:r>
              <a:rPr sz="4700" b="1" spc="265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4700" b="1" spc="-70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z="4700" b="1" spc="22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4700" b="1" spc="10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sz="4700" b="1" spc="-150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4700" b="1" spc="-400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4700" b="1" spc="28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4700" b="1" spc="-14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4700" b="1" spc="10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sz="4700" b="1" spc="-395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47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4700" b="1" spc="-400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4700" b="1" spc="8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4700" b="1" spc="315" dirty="0">
                <a:solidFill>
                  <a:srgbClr val="FFFFFF"/>
                </a:solidFill>
                <a:latin typeface="Trebuchet MS"/>
                <a:cs typeface="Trebuchet MS"/>
              </a:rPr>
              <a:t>Х</a:t>
            </a:r>
            <a:r>
              <a:rPr sz="4700" b="1" spc="28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4700" b="1" spc="-14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4700" b="1" spc="-145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4700" b="1" spc="-14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4700" b="1" spc="690" dirty="0">
                <a:solidFill>
                  <a:srgbClr val="FFFFFF"/>
                </a:solidFill>
                <a:latin typeface="Trebuchet MS"/>
                <a:cs typeface="Trebuchet MS"/>
              </a:rPr>
              <a:t>Ш</a:t>
            </a:r>
            <a:r>
              <a:rPr sz="4700" b="1" spc="110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sz="4700" b="1" spc="-14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4700" b="1" spc="-90" dirty="0">
                <a:solidFill>
                  <a:srgbClr val="FFFFFF"/>
                </a:solidFill>
                <a:latin typeface="Trebuchet MS"/>
                <a:cs typeface="Trebuchet MS"/>
              </a:rPr>
              <a:t>Г  </a:t>
            </a:r>
            <a:r>
              <a:rPr sz="4700" b="1" spc="-220" dirty="0">
                <a:solidFill>
                  <a:srgbClr val="FFFFFF"/>
                </a:solidFill>
                <a:latin typeface="Trebuchet MS"/>
                <a:cs typeface="Trebuchet MS"/>
              </a:rPr>
              <a:t>Д</a:t>
            </a:r>
            <a:r>
              <a:rPr sz="4700" b="1" spc="-14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4700" b="1" spc="265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4700" b="1" spc="22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4700" b="1" spc="28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4700" b="1" spc="-135" dirty="0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sz="4700" b="1" spc="-60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4700" b="1" spc="-6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700" b="1" spc="-95" dirty="0">
                <a:solidFill>
                  <a:srgbClr val="FFFFFF"/>
                </a:solidFill>
                <a:latin typeface="Trebuchet MS"/>
                <a:cs typeface="Trebuchet MS"/>
              </a:rPr>
              <a:t>У  </a:t>
            </a:r>
            <a:r>
              <a:rPr sz="4700" b="1" spc="40" dirty="0">
                <a:solidFill>
                  <a:srgbClr val="FFFFFF"/>
                </a:solidFill>
                <a:latin typeface="Trebuchet MS"/>
                <a:cs typeface="Trebuchet MS"/>
              </a:rPr>
              <a:t>ПРОФЕСИОНАЛНОМ	</a:t>
            </a:r>
            <a:r>
              <a:rPr sz="4700" b="1" spc="-80" dirty="0">
                <a:solidFill>
                  <a:srgbClr val="FFFFFF"/>
                </a:solidFill>
                <a:latin typeface="Trebuchet MS"/>
                <a:cs typeface="Trebuchet MS"/>
              </a:rPr>
              <a:t>СПОРТУ </a:t>
            </a:r>
            <a:r>
              <a:rPr sz="47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50" spc="-325" dirty="0">
                <a:solidFill>
                  <a:srgbClr val="FFFFFF"/>
                </a:solidFill>
                <a:latin typeface="Palatino Linotype"/>
                <a:cs typeface="Palatino Linotype"/>
              </a:rPr>
              <a:t>З</a:t>
            </a:r>
            <a:r>
              <a:rPr sz="4150" spc="-80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4150" spc="-5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4150" spc="-220" dirty="0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4150" spc="-50" dirty="0">
                <a:solidFill>
                  <a:srgbClr val="FFFFFF"/>
                </a:solidFill>
                <a:latin typeface="Palatino Linotype"/>
                <a:cs typeface="Palatino Linotype"/>
              </a:rPr>
              <a:t>Ш</a:t>
            </a:r>
            <a:r>
              <a:rPr sz="4150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4150" spc="-325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4150" spc="-21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4150" spc="-220" dirty="0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4150" spc="-80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4150" spc="-425" dirty="0">
                <a:solidFill>
                  <a:srgbClr val="FFFFFF"/>
                </a:solidFill>
                <a:latin typeface="Palatino Linotype"/>
                <a:cs typeface="Palatino Linotype"/>
              </a:rPr>
              <a:t>Д</a:t>
            </a:r>
            <a:endParaRPr sz="4150">
              <a:latin typeface="Palatino Linotype"/>
              <a:cs typeface="Palatino Linotyp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30630" y="6219194"/>
            <a:ext cx="5541645" cy="145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4394" marR="5080" indent="-862330">
              <a:lnSpc>
                <a:spcPct val="142000"/>
              </a:lnSpc>
              <a:spcBef>
                <a:spcPts val="100"/>
              </a:spcBef>
            </a:pPr>
            <a:r>
              <a:rPr sz="3300" b="1" spc="200" dirty="0">
                <a:solidFill>
                  <a:srgbClr val="383BE3"/>
                </a:solidFill>
                <a:latin typeface="Trebuchet MS"/>
                <a:cs typeface="Trebuchet MS"/>
              </a:rPr>
              <a:t>М</a:t>
            </a:r>
            <a:r>
              <a:rPr sz="3300" b="1" spc="-385" dirty="0">
                <a:solidFill>
                  <a:srgbClr val="383BE3"/>
                </a:solidFill>
                <a:latin typeface="Trebuchet MS"/>
                <a:cs typeface="Trebuchet MS"/>
              </a:rPr>
              <a:t>е</a:t>
            </a:r>
            <a:r>
              <a:rPr sz="3300" b="1" spc="-15" dirty="0">
                <a:solidFill>
                  <a:srgbClr val="383BE3"/>
                </a:solidFill>
                <a:latin typeface="Trebuchet MS"/>
                <a:cs typeface="Trebuchet MS"/>
              </a:rPr>
              <a:t>н</a:t>
            </a:r>
            <a:r>
              <a:rPr sz="3300" b="1" spc="-105" dirty="0">
                <a:solidFill>
                  <a:srgbClr val="383BE3"/>
                </a:solidFill>
                <a:latin typeface="Trebuchet MS"/>
                <a:cs typeface="Trebuchet MS"/>
              </a:rPr>
              <a:t>т</a:t>
            </a:r>
            <a:r>
              <a:rPr sz="3300" b="1" spc="-220" dirty="0">
                <a:solidFill>
                  <a:srgbClr val="383BE3"/>
                </a:solidFill>
                <a:latin typeface="Trebuchet MS"/>
                <a:cs typeface="Trebuchet MS"/>
              </a:rPr>
              <a:t>о</a:t>
            </a:r>
            <a:r>
              <a:rPr sz="3300" b="1" spc="-175" dirty="0">
                <a:solidFill>
                  <a:srgbClr val="383BE3"/>
                </a:solidFill>
                <a:latin typeface="Trebuchet MS"/>
                <a:cs typeface="Trebuchet MS"/>
              </a:rPr>
              <a:t>р</a:t>
            </a:r>
            <a:r>
              <a:rPr sz="3300" b="1" spc="-430" dirty="0">
                <a:solidFill>
                  <a:srgbClr val="383BE3"/>
                </a:solidFill>
                <a:latin typeface="Trebuchet MS"/>
                <a:cs typeface="Trebuchet MS"/>
              </a:rPr>
              <a:t>:</a:t>
            </a:r>
            <a:r>
              <a:rPr sz="3300" b="1" spc="-425" dirty="0">
                <a:solidFill>
                  <a:srgbClr val="383BE3"/>
                </a:solidFill>
                <a:latin typeface="Trebuchet MS"/>
                <a:cs typeface="Trebuchet MS"/>
              </a:rPr>
              <a:t> </a:t>
            </a:r>
            <a:r>
              <a:rPr sz="3300" b="1" spc="-365" dirty="0">
                <a:solidFill>
                  <a:srgbClr val="383BE3"/>
                </a:solidFill>
                <a:latin typeface="Trebuchet MS"/>
                <a:cs typeface="Trebuchet MS"/>
              </a:rPr>
              <a:t>д</a:t>
            </a:r>
            <a:r>
              <a:rPr sz="3300" b="1" spc="-170" dirty="0">
                <a:solidFill>
                  <a:srgbClr val="383BE3"/>
                </a:solidFill>
                <a:latin typeface="Trebuchet MS"/>
                <a:cs typeface="Trebuchet MS"/>
              </a:rPr>
              <a:t>р</a:t>
            </a:r>
            <a:r>
              <a:rPr sz="3300" b="1" spc="-425" dirty="0">
                <a:solidFill>
                  <a:srgbClr val="383BE3"/>
                </a:solidFill>
                <a:latin typeface="Trebuchet MS"/>
                <a:cs typeface="Trebuchet MS"/>
              </a:rPr>
              <a:t> </a:t>
            </a:r>
            <a:r>
              <a:rPr sz="3300" b="1" spc="5" dirty="0">
                <a:solidFill>
                  <a:srgbClr val="383BE3"/>
                </a:solidFill>
                <a:latin typeface="Trebuchet MS"/>
                <a:cs typeface="Trebuchet MS"/>
              </a:rPr>
              <a:t>С</a:t>
            </a:r>
            <a:r>
              <a:rPr sz="3300" b="1" spc="-204" dirty="0">
                <a:solidFill>
                  <a:srgbClr val="383BE3"/>
                </a:solidFill>
                <a:latin typeface="Trebuchet MS"/>
                <a:cs typeface="Trebuchet MS"/>
              </a:rPr>
              <a:t>а</a:t>
            </a:r>
            <a:r>
              <a:rPr sz="3300" b="1" spc="-15" dirty="0">
                <a:solidFill>
                  <a:srgbClr val="383BE3"/>
                </a:solidFill>
                <a:latin typeface="Trebuchet MS"/>
                <a:cs typeface="Trebuchet MS"/>
              </a:rPr>
              <a:t>н</a:t>
            </a:r>
            <a:r>
              <a:rPr sz="3300" b="1" spc="-365" dirty="0">
                <a:solidFill>
                  <a:srgbClr val="383BE3"/>
                </a:solidFill>
                <a:latin typeface="Trebuchet MS"/>
                <a:cs typeface="Trebuchet MS"/>
              </a:rPr>
              <a:t>д</a:t>
            </a:r>
            <a:r>
              <a:rPr sz="3300" b="1" spc="-175" dirty="0">
                <a:solidFill>
                  <a:srgbClr val="383BE3"/>
                </a:solidFill>
                <a:latin typeface="Trebuchet MS"/>
                <a:cs typeface="Trebuchet MS"/>
              </a:rPr>
              <a:t>р</a:t>
            </a:r>
            <a:r>
              <a:rPr sz="3300" b="1" spc="-200" dirty="0">
                <a:solidFill>
                  <a:srgbClr val="383BE3"/>
                </a:solidFill>
                <a:latin typeface="Trebuchet MS"/>
                <a:cs typeface="Trebuchet MS"/>
              </a:rPr>
              <a:t>а</a:t>
            </a:r>
            <a:r>
              <a:rPr sz="3300" b="1" spc="-425" dirty="0">
                <a:solidFill>
                  <a:srgbClr val="383BE3"/>
                </a:solidFill>
                <a:latin typeface="Trebuchet MS"/>
                <a:cs typeface="Trebuchet MS"/>
              </a:rPr>
              <a:t> </a:t>
            </a:r>
            <a:r>
              <a:rPr sz="3300" b="1" spc="-50" dirty="0">
                <a:solidFill>
                  <a:srgbClr val="383BE3"/>
                </a:solidFill>
                <a:latin typeface="Trebuchet MS"/>
                <a:cs typeface="Trebuchet MS"/>
              </a:rPr>
              <a:t>Р</a:t>
            </a:r>
            <a:r>
              <a:rPr sz="3300" b="1" spc="-204" dirty="0">
                <a:solidFill>
                  <a:srgbClr val="383BE3"/>
                </a:solidFill>
                <a:latin typeface="Trebuchet MS"/>
                <a:cs typeface="Trebuchet MS"/>
              </a:rPr>
              <a:t>а</a:t>
            </a:r>
            <a:r>
              <a:rPr sz="3300" b="1" spc="-365" dirty="0">
                <a:solidFill>
                  <a:srgbClr val="383BE3"/>
                </a:solidFill>
                <a:latin typeface="Trebuchet MS"/>
                <a:cs typeface="Trebuchet MS"/>
              </a:rPr>
              <a:t>д</a:t>
            </a:r>
            <a:r>
              <a:rPr sz="3300" b="1" spc="-385" dirty="0">
                <a:solidFill>
                  <a:srgbClr val="383BE3"/>
                </a:solidFill>
                <a:latin typeface="Trebuchet MS"/>
                <a:cs typeface="Trebuchet MS"/>
              </a:rPr>
              <a:t>е</a:t>
            </a:r>
            <a:r>
              <a:rPr sz="3300" b="1" spc="-15" dirty="0">
                <a:solidFill>
                  <a:srgbClr val="383BE3"/>
                </a:solidFill>
                <a:latin typeface="Trebuchet MS"/>
                <a:cs typeface="Trebuchet MS"/>
              </a:rPr>
              <a:t>н</a:t>
            </a:r>
            <a:r>
              <a:rPr sz="3300" b="1" spc="-220" dirty="0">
                <a:solidFill>
                  <a:srgbClr val="383BE3"/>
                </a:solidFill>
                <a:latin typeface="Trebuchet MS"/>
                <a:cs typeface="Trebuchet MS"/>
              </a:rPr>
              <a:t>о</a:t>
            </a:r>
            <a:r>
              <a:rPr sz="3300" b="1" spc="-180" dirty="0">
                <a:solidFill>
                  <a:srgbClr val="383BE3"/>
                </a:solidFill>
                <a:latin typeface="Trebuchet MS"/>
                <a:cs typeface="Trebuchet MS"/>
              </a:rPr>
              <a:t>в</a:t>
            </a:r>
            <a:r>
              <a:rPr sz="3300" b="1" spc="-35" dirty="0">
                <a:solidFill>
                  <a:srgbClr val="383BE3"/>
                </a:solidFill>
                <a:latin typeface="Trebuchet MS"/>
                <a:cs typeface="Trebuchet MS"/>
              </a:rPr>
              <a:t>и</a:t>
            </a:r>
            <a:r>
              <a:rPr sz="3300" b="1" spc="-120" dirty="0">
                <a:solidFill>
                  <a:srgbClr val="383BE3"/>
                </a:solidFill>
                <a:latin typeface="Trebuchet MS"/>
                <a:cs typeface="Trebuchet MS"/>
              </a:rPr>
              <a:t>ћ  </a:t>
            </a:r>
            <a:r>
              <a:rPr sz="3300" b="1" spc="5" dirty="0">
                <a:solidFill>
                  <a:srgbClr val="383BE3"/>
                </a:solidFill>
                <a:latin typeface="Trebuchet MS"/>
                <a:cs typeface="Trebuchet MS"/>
              </a:rPr>
              <a:t>С</a:t>
            </a:r>
            <a:r>
              <a:rPr sz="3300" b="1" spc="-105" dirty="0">
                <a:solidFill>
                  <a:srgbClr val="383BE3"/>
                </a:solidFill>
                <a:latin typeface="Trebuchet MS"/>
                <a:cs typeface="Trebuchet MS"/>
              </a:rPr>
              <a:t>т</a:t>
            </a:r>
            <a:r>
              <a:rPr sz="3300" b="1" spc="-204" dirty="0">
                <a:solidFill>
                  <a:srgbClr val="383BE3"/>
                </a:solidFill>
                <a:latin typeface="Trebuchet MS"/>
                <a:cs typeface="Trebuchet MS"/>
              </a:rPr>
              <a:t>у</a:t>
            </a:r>
            <a:r>
              <a:rPr sz="3300" b="1" spc="-365" dirty="0">
                <a:solidFill>
                  <a:srgbClr val="383BE3"/>
                </a:solidFill>
                <a:latin typeface="Trebuchet MS"/>
                <a:cs typeface="Trebuchet MS"/>
              </a:rPr>
              <a:t>д</a:t>
            </a:r>
            <a:r>
              <a:rPr sz="3300" b="1" spc="-385" dirty="0">
                <a:solidFill>
                  <a:srgbClr val="383BE3"/>
                </a:solidFill>
                <a:latin typeface="Trebuchet MS"/>
                <a:cs typeface="Trebuchet MS"/>
              </a:rPr>
              <a:t>е</a:t>
            </a:r>
            <a:r>
              <a:rPr sz="3300" b="1" spc="-15" dirty="0">
                <a:solidFill>
                  <a:srgbClr val="383BE3"/>
                </a:solidFill>
                <a:latin typeface="Trebuchet MS"/>
                <a:cs typeface="Trebuchet MS"/>
              </a:rPr>
              <a:t>н</a:t>
            </a:r>
            <a:r>
              <a:rPr sz="3300" b="1" spc="-105" dirty="0">
                <a:solidFill>
                  <a:srgbClr val="383BE3"/>
                </a:solidFill>
                <a:latin typeface="Trebuchet MS"/>
                <a:cs typeface="Trebuchet MS"/>
              </a:rPr>
              <a:t>т</a:t>
            </a:r>
            <a:r>
              <a:rPr sz="3300" b="1" spc="-430" dirty="0">
                <a:solidFill>
                  <a:srgbClr val="383BE3"/>
                </a:solidFill>
                <a:latin typeface="Trebuchet MS"/>
                <a:cs typeface="Trebuchet MS"/>
              </a:rPr>
              <a:t>:</a:t>
            </a:r>
            <a:r>
              <a:rPr sz="3300" b="1" spc="-425" dirty="0">
                <a:solidFill>
                  <a:srgbClr val="383BE3"/>
                </a:solidFill>
                <a:latin typeface="Trebuchet MS"/>
                <a:cs typeface="Trebuchet MS"/>
              </a:rPr>
              <a:t> </a:t>
            </a:r>
            <a:r>
              <a:rPr sz="3300" b="1" spc="-105" dirty="0">
                <a:solidFill>
                  <a:srgbClr val="383BE3"/>
                </a:solidFill>
                <a:latin typeface="Trebuchet MS"/>
                <a:cs typeface="Trebuchet MS"/>
              </a:rPr>
              <a:t>Л</a:t>
            </a:r>
            <a:r>
              <a:rPr sz="3300" b="1" spc="-204" dirty="0">
                <a:solidFill>
                  <a:srgbClr val="383BE3"/>
                </a:solidFill>
                <a:latin typeface="Trebuchet MS"/>
                <a:cs typeface="Trebuchet MS"/>
              </a:rPr>
              <a:t>а</a:t>
            </a:r>
            <a:r>
              <a:rPr sz="3300" b="1" spc="-170" dirty="0">
                <a:solidFill>
                  <a:srgbClr val="383BE3"/>
                </a:solidFill>
                <a:latin typeface="Trebuchet MS"/>
                <a:cs typeface="Trebuchet MS"/>
              </a:rPr>
              <a:t>з</a:t>
            </a:r>
            <a:r>
              <a:rPr sz="3300" b="1" spc="-204" dirty="0">
                <a:solidFill>
                  <a:srgbClr val="383BE3"/>
                </a:solidFill>
                <a:latin typeface="Trebuchet MS"/>
                <a:cs typeface="Trebuchet MS"/>
              </a:rPr>
              <a:t>а</a:t>
            </a:r>
            <a:r>
              <a:rPr sz="3300" b="1" spc="-170" dirty="0">
                <a:solidFill>
                  <a:srgbClr val="383BE3"/>
                </a:solidFill>
                <a:latin typeface="Trebuchet MS"/>
                <a:cs typeface="Trebuchet MS"/>
              </a:rPr>
              <a:t>р</a:t>
            </a:r>
            <a:r>
              <a:rPr sz="3300" b="1" spc="-425" dirty="0">
                <a:solidFill>
                  <a:srgbClr val="383BE3"/>
                </a:solidFill>
                <a:latin typeface="Trebuchet MS"/>
                <a:cs typeface="Trebuchet MS"/>
              </a:rPr>
              <a:t> </a:t>
            </a:r>
            <a:r>
              <a:rPr sz="3300" b="1" spc="-210" dirty="0">
                <a:solidFill>
                  <a:srgbClr val="383BE3"/>
                </a:solidFill>
                <a:latin typeface="Trebuchet MS"/>
                <a:cs typeface="Trebuchet MS"/>
              </a:rPr>
              <a:t>Ђ</a:t>
            </a:r>
            <a:r>
              <a:rPr sz="3300" b="1" spc="-204" dirty="0">
                <a:solidFill>
                  <a:srgbClr val="383BE3"/>
                </a:solidFill>
                <a:latin typeface="Trebuchet MS"/>
                <a:cs typeface="Trebuchet MS"/>
              </a:rPr>
              <a:t>у</a:t>
            </a:r>
            <a:r>
              <a:rPr sz="3300" b="1" spc="-175" dirty="0">
                <a:solidFill>
                  <a:srgbClr val="383BE3"/>
                </a:solidFill>
                <a:latin typeface="Trebuchet MS"/>
                <a:cs typeface="Trebuchet MS"/>
              </a:rPr>
              <a:t>р</a:t>
            </a:r>
            <a:r>
              <a:rPr sz="3300" b="1" spc="-165" dirty="0">
                <a:solidFill>
                  <a:srgbClr val="383BE3"/>
                </a:solidFill>
                <a:latin typeface="Trebuchet MS"/>
                <a:cs typeface="Trebuchet MS"/>
              </a:rPr>
              <a:t>ђ</a:t>
            </a:r>
            <a:r>
              <a:rPr sz="3300" b="1" spc="-385" dirty="0">
                <a:solidFill>
                  <a:srgbClr val="383BE3"/>
                </a:solidFill>
                <a:latin typeface="Trebuchet MS"/>
                <a:cs typeface="Trebuchet MS"/>
              </a:rPr>
              <a:t>е</a:t>
            </a:r>
            <a:r>
              <a:rPr sz="3300" b="1" spc="-180" dirty="0">
                <a:solidFill>
                  <a:srgbClr val="383BE3"/>
                </a:solidFill>
                <a:latin typeface="Trebuchet MS"/>
                <a:cs typeface="Trebuchet MS"/>
              </a:rPr>
              <a:t>в</a:t>
            </a:r>
            <a:r>
              <a:rPr sz="3300" b="1" spc="-35" dirty="0">
                <a:solidFill>
                  <a:srgbClr val="383BE3"/>
                </a:solidFill>
                <a:latin typeface="Trebuchet MS"/>
                <a:cs typeface="Trebuchet MS"/>
              </a:rPr>
              <a:t>и</a:t>
            </a:r>
            <a:r>
              <a:rPr sz="3300" b="1" spc="-180" dirty="0">
                <a:solidFill>
                  <a:srgbClr val="383BE3"/>
                </a:solidFill>
                <a:latin typeface="Trebuchet MS"/>
                <a:cs typeface="Trebuchet MS"/>
              </a:rPr>
              <a:t>ћ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690523" y="7859513"/>
            <a:ext cx="258191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90" dirty="0">
                <a:solidFill>
                  <a:srgbClr val="383BE3"/>
                </a:solidFill>
                <a:latin typeface="Trebuchet MS"/>
                <a:cs typeface="Trebuchet MS"/>
              </a:rPr>
              <a:t>Б</a:t>
            </a:r>
            <a:r>
              <a:rPr sz="3300" b="1" spc="-385" dirty="0">
                <a:solidFill>
                  <a:srgbClr val="383BE3"/>
                </a:solidFill>
                <a:latin typeface="Trebuchet MS"/>
                <a:cs typeface="Trebuchet MS"/>
              </a:rPr>
              <a:t>е</a:t>
            </a:r>
            <a:r>
              <a:rPr sz="3300" b="1" spc="-220" dirty="0">
                <a:solidFill>
                  <a:srgbClr val="383BE3"/>
                </a:solidFill>
                <a:latin typeface="Trebuchet MS"/>
                <a:cs typeface="Trebuchet MS"/>
              </a:rPr>
              <a:t>о</a:t>
            </a:r>
            <a:r>
              <a:rPr sz="3300" b="1" spc="-95" dirty="0">
                <a:solidFill>
                  <a:srgbClr val="383BE3"/>
                </a:solidFill>
                <a:latin typeface="Trebuchet MS"/>
                <a:cs typeface="Trebuchet MS"/>
              </a:rPr>
              <a:t>г</a:t>
            </a:r>
            <a:r>
              <a:rPr sz="3300" b="1" spc="-175" dirty="0">
                <a:solidFill>
                  <a:srgbClr val="383BE3"/>
                </a:solidFill>
                <a:latin typeface="Trebuchet MS"/>
                <a:cs typeface="Trebuchet MS"/>
              </a:rPr>
              <a:t>р</a:t>
            </a:r>
            <a:r>
              <a:rPr sz="3300" b="1" spc="-204" dirty="0">
                <a:solidFill>
                  <a:srgbClr val="383BE3"/>
                </a:solidFill>
                <a:latin typeface="Trebuchet MS"/>
                <a:cs typeface="Trebuchet MS"/>
              </a:rPr>
              <a:t>а</a:t>
            </a:r>
            <a:r>
              <a:rPr sz="3300" b="1" spc="-365" dirty="0">
                <a:solidFill>
                  <a:srgbClr val="383BE3"/>
                </a:solidFill>
                <a:latin typeface="Trebuchet MS"/>
                <a:cs typeface="Trebuchet MS"/>
              </a:rPr>
              <a:t>д</a:t>
            </a:r>
            <a:r>
              <a:rPr sz="3300" b="1" spc="-325" dirty="0">
                <a:solidFill>
                  <a:srgbClr val="383BE3"/>
                </a:solidFill>
                <a:latin typeface="Trebuchet MS"/>
                <a:cs typeface="Trebuchet MS"/>
              </a:rPr>
              <a:t>,</a:t>
            </a:r>
            <a:r>
              <a:rPr sz="3300" b="1" spc="-425" dirty="0">
                <a:solidFill>
                  <a:srgbClr val="383BE3"/>
                </a:solidFill>
                <a:latin typeface="Trebuchet MS"/>
                <a:cs typeface="Trebuchet MS"/>
              </a:rPr>
              <a:t> </a:t>
            </a:r>
            <a:r>
              <a:rPr sz="3300" b="1" spc="-345" dirty="0">
                <a:solidFill>
                  <a:srgbClr val="383BE3"/>
                </a:solidFill>
                <a:latin typeface="Trebuchet MS"/>
                <a:cs typeface="Trebuchet MS"/>
              </a:rPr>
              <a:t>2</a:t>
            </a:r>
            <a:r>
              <a:rPr sz="3300" b="1" spc="-280" dirty="0">
                <a:solidFill>
                  <a:srgbClr val="383BE3"/>
                </a:solidFill>
                <a:latin typeface="Trebuchet MS"/>
                <a:cs typeface="Trebuchet MS"/>
              </a:rPr>
              <a:t>0</a:t>
            </a:r>
            <a:r>
              <a:rPr sz="3300" b="1" spc="-345" dirty="0">
                <a:solidFill>
                  <a:srgbClr val="383BE3"/>
                </a:solidFill>
                <a:latin typeface="Trebuchet MS"/>
                <a:cs typeface="Trebuchet MS"/>
              </a:rPr>
              <a:t>2</a:t>
            </a:r>
            <a:r>
              <a:rPr sz="3300" b="1" spc="-760" dirty="0">
                <a:solidFill>
                  <a:srgbClr val="383BE3"/>
                </a:solidFill>
                <a:latin typeface="Trebuchet MS"/>
                <a:cs typeface="Trebuchet MS"/>
              </a:rPr>
              <a:t>1</a:t>
            </a:r>
            <a:r>
              <a:rPr sz="3300" b="1" spc="-305" dirty="0">
                <a:solidFill>
                  <a:srgbClr val="383BE3"/>
                </a:solidFill>
                <a:latin typeface="Trebuchet MS"/>
                <a:cs typeface="Trebuchet MS"/>
              </a:rPr>
              <a:t>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4847" y="3696373"/>
            <a:ext cx="9903152" cy="659062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1028973"/>
            <a:ext cx="619124" cy="3804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01103" y="2456365"/>
            <a:ext cx="7853957" cy="69818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37053" y="2220161"/>
            <a:ext cx="406907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30" dirty="0">
                <a:latin typeface="Trebuchet MS"/>
                <a:cs typeface="Trebuchet MS"/>
              </a:rPr>
              <a:t>С</a:t>
            </a:r>
            <a:r>
              <a:rPr sz="7200" b="1" spc="-90" dirty="0">
                <a:latin typeface="Trebuchet MS"/>
                <a:cs typeface="Trebuchet MS"/>
              </a:rPr>
              <a:t>А</a:t>
            </a:r>
            <a:r>
              <a:rPr sz="7200" b="1" spc="-325" dirty="0">
                <a:latin typeface="Trebuchet MS"/>
                <a:cs typeface="Trebuchet MS"/>
              </a:rPr>
              <a:t>Д</a:t>
            </a:r>
            <a:r>
              <a:rPr sz="7200" b="1" spc="-95" dirty="0">
                <a:latin typeface="Trebuchet MS"/>
                <a:cs typeface="Trebuchet MS"/>
              </a:rPr>
              <a:t>Р</a:t>
            </a:r>
            <a:r>
              <a:rPr sz="7200" b="1" spc="220" dirty="0">
                <a:latin typeface="Trebuchet MS"/>
                <a:cs typeface="Trebuchet MS"/>
              </a:rPr>
              <a:t>Ж</a:t>
            </a:r>
            <a:r>
              <a:rPr sz="7200" b="1" spc="-90" dirty="0">
                <a:latin typeface="Trebuchet MS"/>
                <a:cs typeface="Trebuchet MS"/>
              </a:rPr>
              <a:t>А</a:t>
            </a:r>
            <a:r>
              <a:rPr sz="7200" b="1" spc="-1545" dirty="0">
                <a:latin typeface="Trebuchet MS"/>
                <a:cs typeface="Trebuchet MS"/>
              </a:rPr>
              <a:t>Ј</a:t>
            </a:r>
            <a:endParaRPr sz="7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3369" y="1034005"/>
            <a:ext cx="8552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Trebuchet MS"/>
                <a:cs typeface="Trebuchet MS"/>
              </a:rPr>
              <a:t>ПРИСУТНОСТ</a:t>
            </a:r>
            <a:r>
              <a:rPr sz="2000" b="1" spc="-260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ТЕХНОЛОШКОГ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ДОПИНГА</a:t>
            </a:r>
            <a:r>
              <a:rPr sz="2000" b="1" spc="-250" dirty="0">
                <a:latin typeface="Trebuchet MS"/>
                <a:cs typeface="Trebuchet MS"/>
              </a:rPr>
              <a:t> </a:t>
            </a:r>
            <a:r>
              <a:rPr sz="2000" b="1" spc="-65" dirty="0">
                <a:latin typeface="Trebuchet MS"/>
                <a:cs typeface="Trebuchet MS"/>
              </a:rPr>
              <a:t>У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15" dirty="0">
                <a:latin typeface="Trebuchet MS"/>
                <a:cs typeface="Trebuchet MS"/>
              </a:rPr>
              <a:t>ПРОФЕСИОНАЛНОМ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СПОРТУ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6000" y="3817221"/>
            <a:ext cx="8798560" cy="5515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sz="3400" spc="-180" dirty="0">
                <a:latin typeface="Palatino Linotype"/>
                <a:cs typeface="Palatino Linotype"/>
              </a:rPr>
              <a:t>Увод</a:t>
            </a:r>
            <a:endParaRPr sz="3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00">
              <a:latin typeface="Palatino Linotype"/>
              <a:cs typeface="Palatino Linotype"/>
            </a:endParaRPr>
          </a:p>
          <a:p>
            <a:pPr marL="97790" marR="1739264" indent="-85725">
              <a:lnSpc>
                <a:spcPct val="106600"/>
              </a:lnSpc>
            </a:pPr>
            <a:r>
              <a:rPr sz="3400" spc="-360" dirty="0">
                <a:latin typeface="Palatino Linotype"/>
                <a:cs typeface="Palatino Linotype"/>
              </a:rPr>
              <a:t>П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50" dirty="0">
                <a:latin typeface="Palatino Linotype"/>
                <a:cs typeface="Palatino Linotype"/>
              </a:rPr>
              <a:t>ј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220" dirty="0">
                <a:latin typeface="Palatino Linotype"/>
                <a:cs typeface="Palatino Linotype"/>
              </a:rPr>
              <a:t>м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85" dirty="0">
                <a:latin typeface="Palatino Linotype"/>
                <a:cs typeface="Palatino Linotype"/>
              </a:rPr>
              <a:t>е</a:t>
            </a:r>
            <a:r>
              <a:rPr sz="3400" spc="-5" dirty="0">
                <a:latin typeface="Palatino Linotype"/>
                <a:cs typeface="Palatino Linotype"/>
              </a:rPr>
              <a:t>х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70" dirty="0">
                <a:latin typeface="Palatino Linotype"/>
                <a:cs typeface="Palatino Linotype"/>
              </a:rPr>
              <a:t>л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85" dirty="0">
                <a:latin typeface="Palatino Linotype"/>
                <a:cs typeface="Palatino Linotype"/>
              </a:rPr>
              <a:t>ш</a:t>
            </a:r>
            <a:r>
              <a:rPr sz="3400" spc="-25" dirty="0">
                <a:latin typeface="Palatino Linotype"/>
                <a:cs typeface="Palatino Linotype"/>
              </a:rPr>
              <a:t>к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55" dirty="0">
                <a:latin typeface="Palatino Linotype"/>
                <a:cs typeface="Palatino Linotype"/>
              </a:rPr>
              <a:t>г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215" dirty="0">
                <a:latin typeface="Palatino Linotype"/>
                <a:cs typeface="Palatino Linotype"/>
              </a:rPr>
              <a:t>д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40" dirty="0">
                <a:latin typeface="Palatino Linotype"/>
                <a:cs typeface="Palatino Linotype"/>
              </a:rPr>
              <a:t>п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50" dirty="0">
                <a:latin typeface="Palatino Linotype"/>
                <a:cs typeface="Palatino Linotype"/>
              </a:rPr>
              <a:t>г</a:t>
            </a:r>
            <a:r>
              <a:rPr sz="3400" spc="-90" dirty="0">
                <a:latin typeface="Palatino Linotype"/>
                <a:cs typeface="Palatino Linotype"/>
              </a:rPr>
              <a:t>а  </a:t>
            </a:r>
            <a:r>
              <a:rPr sz="3400" spc="-190" dirty="0">
                <a:latin typeface="Palatino Linotype"/>
                <a:cs typeface="Palatino Linotype"/>
              </a:rPr>
              <a:t>Р</a:t>
            </a:r>
            <a:r>
              <a:rPr sz="3400" spc="-85" dirty="0">
                <a:latin typeface="Palatino Linotype"/>
                <a:cs typeface="Palatino Linotype"/>
              </a:rPr>
              <a:t>е</a:t>
            </a:r>
            <a:r>
              <a:rPr sz="3400" spc="-55" dirty="0">
                <a:latin typeface="Palatino Linotype"/>
                <a:cs typeface="Palatino Linotype"/>
              </a:rPr>
              <a:t>з</a:t>
            </a:r>
            <a:r>
              <a:rPr sz="3400" spc="-254" dirty="0">
                <a:latin typeface="Palatino Linotype"/>
                <a:cs typeface="Palatino Linotype"/>
              </a:rPr>
              <a:t>у</a:t>
            </a:r>
            <a:r>
              <a:rPr sz="3400" spc="-270" dirty="0">
                <a:latin typeface="Palatino Linotype"/>
                <a:cs typeface="Palatino Linotype"/>
              </a:rPr>
              <a:t>л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160" dirty="0">
                <a:latin typeface="Palatino Linotype"/>
                <a:cs typeface="Palatino Linotype"/>
              </a:rPr>
              <a:t>и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215" dirty="0">
                <a:latin typeface="Palatino Linotype"/>
                <a:cs typeface="Palatino Linotype"/>
              </a:rPr>
              <a:t>д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215" dirty="0">
                <a:latin typeface="Palatino Linotype"/>
                <a:cs typeface="Palatino Linotype"/>
              </a:rPr>
              <a:t>д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285" dirty="0">
                <a:latin typeface="Palatino Linotype"/>
                <a:cs typeface="Palatino Linotype"/>
              </a:rPr>
              <a:t>ш</a:t>
            </a:r>
            <a:r>
              <a:rPr sz="3400" spc="-150" dirty="0">
                <a:latin typeface="Palatino Linotype"/>
                <a:cs typeface="Palatino Linotype"/>
              </a:rPr>
              <a:t>њ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dirty="0">
                <a:latin typeface="Palatino Linotype"/>
                <a:cs typeface="Palatino Linotype"/>
              </a:rPr>
              <a:t>х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265" dirty="0">
                <a:latin typeface="Palatino Linotype"/>
                <a:cs typeface="Palatino Linotype"/>
              </a:rPr>
              <a:t>р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250" dirty="0">
                <a:latin typeface="Palatino Linotype"/>
                <a:cs typeface="Palatino Linotype"/>
              </a:rPr>
              <a:t>ж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5" dirty="0">
                <a:latin typeface="Palatino Linotype"/>
                <a:cs typeface="Palatino Linotype"/>
              </a:rPr>
              <a:t>в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150" dirty="0">
                <a:latin typeface="Palatino Linotype"/>
                <a:cs typeface="Palatino Linotype"/>
              </a:rPr>
              <a:t>њ</a:t>
            </a:r>
            <a:r>
              <a:rPr sz="3400" spc="-135" dirty="0">
                <a:latin typeface="Palatino Linotype"/>
                <a:cs typeface="Palatino Linotype"/>
              </a:rPr>
              <a:t>а</a:t>
            </a:r>
            <a:endParaRPr sz="3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Palatino Linotype"/>
              <a:cs typeface="Palatino Linotype"/>
            </a:endParaRPr>
          </a:p>
          <a:p>
            <a:pPr marL="97790" marR="2455545">
              <a:lnSpc>
                <a:spcPct val="106600"/>
              </a:lnSpc>
            </a:pPr>
            <a:r>
              <a:rPr sz="3400" spc="-360" dirty="0">
                <a:latin typeface="Palatino Linotype"/>
                <a:cs typeface="Palatino Linotype"/>
              </a:rPr>
              <a:t>П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-270" dirty="0">
                <a:latin typeface="Palatino Linotype"/>
                <a:cs typeface="Palatino Linotype"/>
              </a:rPr>
              <a:t>л</a:t>
            </a:r>
            <a:r>
              <a:rPr sz="3400" spc="-85" dirty="0">
                <a:latin typeface="Palatino Linotype"/>
                <a:cs typeface="Palatino Linotype"/>
              </a:rPr>
              <a:t>е</a:t>
            </a:r>
            <a:r>
              <a:rPr sz="3400" spc="-215" dirty="0">
                <a:latin typeface="Palatino Linotype"/>
                <a:cs typeface="Palatino Linotype"/>
              </a:rPr>
              <a:t>д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280" dirty="0">
                <a:latin typeface="Palatino Linotype"/>
                <a:cs typeface="Palatino Linotype"/>
              </a:rPr>
              <a:t>ц</a:t>
            </a:r>
            <a:r>
              <a:rPr sz="3400" spc="-80" dirty="0">
                <a:latin typeface="Palatino Linotype"/>
                <a:cs typeface="Palatino Linotype"/>
              </a:rPr>
              <a:t>е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85" dirty="0">
                <a:latin typeface="Palatino Linotype"/>
                <a:cs typeface="Palatino Linotype"/>
              </a:rPr>
              <a:t>е</a:t>
            </a:r>
            <a:r>
              <a:rPr sz="3400" spc="-5" dirty="0">
                <a:latin typeface="Palatino Linotype"/>
                <a:cs typeface="Palatino Linotype"/>
              </a:rPr>
              <a:t>х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70" dirty="0">
                <a:latin typeface="Palatino Linotype"/>
                <a:cs typeface="Palatino Linotype"/>
              </a:rPr>
              <a:t>л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85" dirty="0">
                <a:latin typeface="Palatino Linotype"/>
                <a:cs typeface="Palatino Linotype"/>
              </a:rPr>
              <a:t>ш</a:t>
            </a:r>
            <a:r>
              <a:rPr sz="3400" spc="-25" dirty="0">
                <a:latin typeface="Palatino Linotype"/>
                <a:cs typeface="Palatino Linotype"/>
              </a:rPr>
              <a:t>к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55" dirty="0">
                <a:latin typeface="Palatino Linotype"/>
                <a:cs typeface="Palatino Linotype"/>
              </a:rPr>
              <a:t>г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215" dirty="0">
                <a:latin typeface="Palatino Linotype"/>
                <a:cs typeface="Palatino Linotype"/>
              </a:rPr>
              <a:t>д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40" dirty="0">
                <a:latin typeface="Palatino Linotype"/>
                <a:cs typeface="Palatino Linotype"/>
              </a:rPr>
              <a:t>п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50" dirty="0">
                <a:latin typeface="Palatino Linotype"/>
                <a:cs typeface="Palatino Linotype"/>
              </a:rPr>
              <a:t>г</a:t>
            </a:r>
            <a:r>
              <a:rPr sz="3400" spc="-80" dirty="0">
                <a:latin typeface="Palatino Linotype"/>
                <a:cs typeface="Palatino Linotype"/>
              </a:rPr>
              <a:t>a  </a:t>
            </a:r>
            <a:r>
              <a:rPr sz="3400" spc="-360" dirty="0">
                <a:latin typeface="Palatino Linotype"/>
                <a:cs typeface="Palatino Linotype"/>
              </a:rPr>
              <a:t>Д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-25" dirty="0">
                <a:latin typeface="Palatino Linotype"/>
                <a:cs typeface="Palatino Linotype"/>
              </a:rPr>
              <a:t>к</a:t>
            </a:r>
            <a:r>
              <a:rPr sz="3400" spc="-265" dirty="0">
                <a:latin typeface="Palatino Linotype"/>
                <a:cs typeface="Palatino Linotype"/>
              </a:rPr>
              <a:t>р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225" dirty="0">
                <a:latin typeface="Palatino Linotype"/>
                <a:cs typeface="Palatino Linotype"/>
              </a:rPr>
              <a:t>м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280" dirty="0">
                <a:latin typeface="Palatino Linotype"/>
                <a:cs typeface="Palatino Linotype"/>
              </a:rPr>
              <a:t>ц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50" dirty="0">
                <a:latin typeface="Palatino Linotype"/>
                <a:cs typeface="Palatino Linotype"/>
              </a:rPr>
              <a:t>ј</a:t>
            </a:r>
            <a:r>
              <a:rPr sz="3400" spc="-135" dirty="0">
                <a:latin typeface="Palatino Linotype"/>
                <a:cs typeface="Palatino Linotype"/>
              </a:rPr>
              <a:t>а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250" dirty="0">
                <a:latin typeface="Palatino Linotype"/>
                <a:cs typeface="Palatino Linotype"/>
              </a:rPr>
              <a:t>у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5" dirty="0">
                <a:latin typeface="Palatino Linotype"/>
                <a:cs typeface="Palatino Linotype"/>
              </a:rPr>
              <a:t>в</a:t>
            </a:r>
            <a:r>
              <a:rPr sz="3400" spc="-85" dirty="0">
                <a:latin typeface="Palatino Linotype"/>
                <a:cs typeface="Palatino Linotype"/>
              </a:rPr>
              <a:t>е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250" dirty="0">
                <a:latin typeface="Palatino Linotype"/>
                <a:cs typeface="Palatino Linotype"/>
              </a:rPr>
              <a:t>у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-240" dirty="0">
                <a:latin typeface="Palatino Linotype"/>
                <a:cs typeface="Palatino Linotype"/>
              </a:rPr>
              <a:t>п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65" dirty="0">
                <a:latin typeface="Palatino Linotype"/>
                <a:cs typeface="Palatino Linotype"/>
              </a:rPr>
              <a:t>р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135" dirty="0">
                <a:latin typeface="Palatino Linotype"/>
                <a:cs typeface="Palatino Linotype"/>
              </a:rPr>
              <a:t>а</a:t>
            </a:r>
            <a:endParaRPr sz="34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3400" spc="-235" dirty="0">
                <a:latin typeface="Palatino Linotype"/>
                <a:cs typeface="Palatino Linotype"/>
              </a:rPr>
              <a:t>Т</a:t>
            </a:r>
            <a:r>
              <a:rPr sz="3400" spc="-85" dirty="0">
                <a:latin typeface="Palatino Linotype"/>
                <a:cs typeface="Palatino Linotype"/>
              </a:rPr>
              <a:t>е</a:t>
            </a:r>
            <a:r>
              <a:rPr sz="3400" spc="-5" dirty="0">
                <a:latin typeface="Palatino Linotype"/>
                <a:cs typeface="Palatino Linotype"/>
              </a:rPr>
              <a:t>х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70" dirty="0">
                <a:latin typeface="Palatino Linotype"/>
                <a:cs typeface="Palatino Linotype"/>
              </a:rPr>
              <a:t>л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85" dirty="0">
                <a:latin typeface="Palatino Linotype"/>
                <a:cs typeface="Palatino Linotype"/>
              </a:rPr>
              <a:t>ш</a:t>
            </a:r>
            <a:r>
              <a:rPr sz="3400" spc="-25" dirty="0">
                <a:latin typeface="Palatino Linotype"/>
                <a:cs typeface="Palatino Linotype"/>
              </a:rPr>
              <a:t>к</a:t>
            </a:r>
            <a:r>
              <a:rPr sz="3400" spc="-160" dirty="0">
                <a:latin typeface="Palatino Linotype"/>
                <a:cs typeface="Palatino Linotype"/>
              </a:rPr>
              <a:t>и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215" dirty="0">
                <a:latin typeface="Palatino Linotype"/>
                <a:cs typeface="Palatino Linotype"/>
              </a:rPr>
              <a:t>д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40" dirty="0">
                <a:latin typeface="Palatino Linotype"/>
                <a:cs typeface="Palatino Linotype"/>
              </a:rPr>
              <a:t>п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55" dirty="0">
                <a:latin typeface="Palatino Linotype"/>
                <a:cs typeface="Palatino Linotype"/>
              </a:rPr>
              <a:t>г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250" dirty="0">
                <a:latin typeface="Palatino Linotype"/>
                <a:cs typeface="Palatino Linotype"/>
              </a:rPr>
              <a:t>у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240" dirty="0">
                <a:latin typeface="Palatino Linotype"/>
                <a:cs typeface="Palatino Linotype"/>
              </a:rPr>
              <a:t>п</a:t>
            </a:r>
            <a:r>
              <a:rPr sz="3400" spc="-265" dirty="0">
                <a:latin typeface="Palatino Linotype"/>
                <a:cs typeface="Palatino Linotype"/>
              </a:rPr>
              <a:t>р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535" dirty="0">
                <a:latin typeface="Palatino Linotype"/>
                <a:cs typeface="Palatino Linotype"/>
              </a:rPr>
              <a:t>ф</a:t>
            </a:r>
            <a:r>
              <a:rPr sz="3400" spc="-85" dirty="0">
                <a:latin typeface="Palatino Linotype"/>
                <a:cs typeface="Palatino Linotype"/>
              </a:rPr>
              <a:t>е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-165" dirty="0">
                <a:latin typeface="Palatino Linotype"/>
                <a:cs typeface="Palatino Linotype"/>
              </a:rPr>
              <a:t>и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-140" dirty="0">
                <a:latin typeface="Palatino Linotype"/>
                <a:cs typeface="Palatino Linotype"/>
              </a:rPr>
              <a:t>а</a:t>
            </a:r>
            <a:r>
              <a:rPr sz="3400" spc="-270" dirty="0">
                <a:latin typeface="Palatino Linotype"/>
                <a:cs typeface="Palatino Linotype"/>
              </a:rPr>
              <a:t>л</a:t>
            </a:r>
            <a:r>
              <a:rPr sz="3400" spc="-15" dirty="0">
                <a:latin typeface="Palatino Linotype"/>
                <a:cs typeface="Palatino Linotype"/>
              </a:rPr>
              <a:t>н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20" dirty="0">
                <a:latin typeface="Palatino Linotype"/>
                <a:cs typeface="Palatino Linotype"/>
              </a:rPr>
              <a:t>м</a:t>
            </a:r>
            <a:r>
              <a:rPr sz="3400" spc="-180" dirty="0">
                <a:latin typeface="Palatino Linotype"/>
                <a:cs typeface="Palatino Linotype"/>
              </a:rPr>
              <a:t> </a:t>
            </a:r>
            <a:r>
              <a:rPr sz="3400" spc="-45" dirty="0">
                <a:latin typeface="Palatino Linotype"/>
                <a:cs typeface="Palatino Linotype"/>
              </a:rPr>
              <a:t>с</a:t>
            </a:r>
            <a:r>
              <a:rPr sz="3400" spc="-240" dirty="0">
                <a:latin typeface="Palatino Linotype"/>
                <a:cs typeface="Palatino Linotype"/>
              </a:rPr>
              <a:t>п</a:t>
            </a:r>
            <a:r>
              <a:rPr sz="3400" spc="-190" dirty="0">
                <a:latin typeface="Palatino Linotype"/>
                <a:cs typeface="Palatino Linotype"/>
              </a:rPr>
              <a:t>о</a:t>
            </a:r>
            <a:r>
              <a:rPr sz="3400" spc="-265" dirty="0">
                <a:latin typeface="Palatino Linotype"/>
                <a:cs typeface="Palatino Linotype"/>
              </a:rPr>
              <a:t>р</a:t>
            </a:r>
            <a:r>
              <a:rPr sz="3400" spc="-100" dirty="0">
                <a:latin typeface="Palatino Linotype"/>
                <a:cs typeface="Palatino Linotype"/>
              </a:rPr>
              <a:t>т</a:t>
            </a:r>
            <a:r>
              <a:rPr sz="3400" spc="-250" dirty="0">
                <a:latin typeface="Palatino Linotype"/>
                <a:cs typeface="Palatino Linotype"/>
              </a:rPr>
              <a:t>у</a:t>
            </a:r>
            <a:endParaRPr sz="3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400" spc="-180" dirty="0">
                <a:latin typeface="Palatino Linotype"/>
                <a:cs typeface="Palatino Linotype"/>
              </a:rPr>
              <a:t>Закључак</a:t>
            </a:r>
            <a:endParaRPr sz="34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96974" y="7736900"/>
            <a:ext cx="19513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-220" dirty="0">
                <a:latin typeface="Trebuchet MS"/>
                <a:cs typeface="Trebuchet MS"/>
              </a:rPr>
              <a:t>У</a:t>
            </a:r>
            <a:r>
              <a:rPr sz="7200" b="1" spc="-375" dirty="0">
                <a:latin typeface="Trebuchet MS"/>
                <a:cs typeface="Trebuchet MS"/>
              </a:rPr>
              <a:t>в</a:t>
            </a:r>
            <a:r>
              <a:rPr sz="7200" b="1" spc="-470" dirty="0">
                <a:latin typeface="Trebuchet MS"/>
                <a:cs typeface="Trebuchet MS"/>
              </a:rPr>
              <a:t>о</a:t>
            </a:r>
            <a:r>
              <a:rPr sz="7200" b="1" spc="-780" dirty="0">
                <a:latin typeface="Trebuchet MS"/>
                <a:cs typeface="Trebuchet MS"/>
              </a:rPr>
              <a:t>д</a:t>
            </a:r>
            <a:endParaRPr sz="72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1028973"/>
            <a:ext cx="8094980" cy="8301990"/>
            <a:chOff x="1028700" y="1028973"/>
            <a:chExt cx="8094980" cy="8301990"/>
          </a:xfrm>
        </p:grpSpPr>
        <p:sp>
          <p:nvSpPr>
            <p:cNvPr id="5" name="object 5"/>
            <p:cNvSpPr/>
            <p:nvPr/>
          </p:nvSpPr>
          <p:spPr>
            <a:xfrm>
              <a:off x="9093513" y="1667768"/>
              <a:ext cx="25400" cy="7658734"/>
            </a:xfrm>
            <a:custGeom>
              <a:avLst/>
              <a:gdLst/>
              <a:ahLst/>
              <a:cxnLst/>
              <a:rect l="l" t="t" r="r" b="b"/>
              <a:pathLst>
                <a:path w="25400" h="7658734">
                  <a:moveTo>
                    <a:pt x="0" y="7658167"/>
                  </a:moveTo>
                  <a:lnTo>
                    <a:pt x="24945" y="0"/>
                  </a:lnTo>
                </a:path>
              </a:pathLst>
            </a:custGeom>
            <a:ln w="9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1028973"/>
              <a:ext cx="619124" cy="38045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781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В</a:t>
            </a:r>
            <a:r>
              <a:rPr spc="-70" dirty="0"/>
              <a:t>е</a:t>
            </a:r>
            <a:r>
              <a:rPr spc="-235" dirty="0"/>
              <a:t>л</a:t>
            </a:r>
            <a:r>
              <a:rPr spc="-140" dirty="0"/>
              <a:t>и</a:t>
            </a:r>
            <a:r>
              <a:rPr spc="-15" dirty="0"/>
              <a:t>к</a:t>
            </a:r>
            <a:r>
              <a:rPr spc="-70" dirty="0"/>
              <a:t>е</a:t>
            </a:r>
            <a:r>
              <a:rPr spc="-160" dirty="0"/>
              <a:t> </a:t>
            </a:r>
            <a:r>
              <a:rPr spc="-204" dirty="0"/>
              <a:t>п</a:t>
            </a:r>
            <a:r>
              <a:rPr spc="-229" dirty="0"/>
              <a:t>р</a:t>
            </a:r>
            <a:r>
              <a:rPr spc="-165" dirty="0"/>
              <a:t>о</a:t>
            </a:r>
            <a:r>
              <a:rPr spc="-195" dirty="0"/>
              <a:t>м</a:t>
            </a:r>
            <a:r>
              <a:rPr spc="-70" dirty="0"/>
              <a:t>е</a:t>
            </a:r>
            <a:r>
              <a:rPr spc="-5" dirty="0"/>
              <a:t>н</a:t>
            </a:r>
            <a:r>
              <a:rPr spc="-70" dirty="0"/>
              <a:t>е</a:t>
            </a:r>
            <a:r>
              <a:rPr spc="-160" dirty="0"/>
              <a:t> </a:t>
            </a:r>
            <a:r>
              <a:rPr spc="-220" dirty="0"/>
              <a:t>у</a:t>
            </a:r>
            <a:r>
              <a:rPr spc="-160" dirty="0"/>
              <a:t> </a:t>
            </a:r>
            <a:r>
              <a:rPr spc="-35" dirty="0"/>
              <a:t>с</a:t>
            </a:r>
            <a:r>
              <a:rPr spc="10" dirty="0"/>
              <a:t>в</a:t>
            </a:r>
            <a:r>
              <a:rPr spc="-70" dirty="0"/>
              <a:t>е</a:t>
            </a:r>
            <a:r>
              <a:rPr spc="-85" dirty="0"/>
              <a:t>т</a:t>
            </a:r>
            <a:r>
              <a:rPr spc="-220" dirty="0"/>
              <a:t>у</a:t>
            </a:r>
            <a:r>
              <a:rPr spc="-160" dirty="0"/>
              <a:t> </a:t>
            </a:r>
            <a:r>
              <a:rPr spc="-35" dirty="0"/>
              <a:t>с</a:t>
            </a:r>
            <a:r>
              <a:rPr spc="-204" dirty="0"/>
              <a:t>п</a:t>
            </a:r>
            <a:r>
              <a:rPr spc="-165" dirty="0"/>
              <a:t>о</a:t>
            </a:r>
            <a:r>
              <a:rPr spc="-229" dirty="0"/>
              <a:t>р</a:t>
            </a:r>
            <a:r>
              <a:rPr spc="-85" dirty="0"/>
              <a:t>т</a:t>
            </a:r>
            <a:r>
              <a:rPr spc="-120" dirty="0"/>
              <a:t>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177772" y="1807710"/>
            <a:ext cx="45910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840" dirty="0">
                <a:latin typeface="Lucida Sans Unicode"/>
                <a:cs typeface="Lucida Sans Unicode"/>
              </a:rPr>
              <a:t>0</a:t>
            </a:r>
            <a:r>
              <a:rPr sz="2300" spc="-345" dirty="0">
                <a:latin typeface="Lucida Sans Unicode"/>
                <a:cs typeface="Lucida Sans Unicode"/>
              </a:rPr>
              <a:t>1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1476" y="3080552"/>
            <a:ext cx="37477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4" dirty="0">
                <a:latin typeface="Palatino Linotype"/>
                <a:cs typeface="Palatino Linotype"/>
              </a:rPr>
              <a:t>Т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dirty="0">
                <a:latin typeface="Palatino Linotype"/>
                <a:cs typeface="Palatino Linotype"/>
              </a:rPr>
              <a:t>х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35" dirty="0">
                <a:latin typeface="Palatino Linotype"/>
                <a:cs typeface="Palatino Linotype"/>
              </a:rPr>
              <a:t>л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45" dirty="0">
                <a:latin typeface="Palatino Linotype"/>
                <a:cs typeface="Palatino Linotype"/>
              </a:rPr>
              <a:t>ш</a:t>
            </a:r>
            <a:r>
              <a:rPr sz="3000" spc="-15" dirty="0">
                <a:latin typeface="Palatino Linotype"/>
                <a:cs typeface="Palatino Linotype"/>
              </a:rPr>
              <a:t>к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229" dirty="0">
                <a:latin typeface="Palatino Linotype"/>
                <a:cs typeface="Palatino Linotype"/>
              </a:rPr>
              <a:t>р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spc="-185" dirty="0">
                <a:latin typeface="Palatino Linotype"/>
                <a:cs typeface="Palatino Linotype"/>
              </a:rPr>
              <a:t>д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15" dirty="0">
                <a:latin typeface="Palatino Linotype"/>
                <a:cs typeface="Palatino Linotype"/>
              </a:rPr>
              <a:t>к</a:t>
            </a:r>
            <a:endParaRPr sz="3000">
              <a:latin typeface="Palatino Linotype"/>
              <a:cs typeface="Palatino Linotyp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07079" y="3112365"/>
            <a:ext cx="6007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840" dirty="0">
                <a:latin typeface="Lucida Sans Unicode"/>
                <a:cs typeface="Lucida Sans Unicode"/>
              </a:rPr>
              <a:t>0</a:t>
            </a:r>
            <a:r>
              <a:rPr sz="2300" spc="770" dirty="0">
                <a:latin typeface="Lucida Sans Unicode"/>
                <a:cs typeface="Lucida Sans Unicode"/>
              </a:rPr>
              <a:t>2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61476" y="4398081"/>
            <a:ext cx="57791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4" dirty="0">
                <a:latin typeface="Palatino Linotype"/>
                <a:cs typeface="Palatino Linotype"/>
              </a:rPr>
              <a:t>Т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dirty="0">
                <a:latin typeface="Palatino Linotype"/>
                <a:cs typeface="Palatino Linotype"/>
              </a:rPr>
              <a:t>х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35" dirty="0">
                <a:latin typeface="Palatino Linotype"/>
                <a:cs typeface="Palatino Linotype"/>
              </a:rPr>
              <a:t>л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45" dirty="0">
                <a:latin typeface="Palatino Linotype"/>
                <a:cs typeface="Palatino Linotype"/>
              </a:rPr>
              <a:t>ш</a:t>
            </a:r>
            <a:r>
              <a:rPr sz="3000" spc="-15" dirty="0">
                <a:latin typeface="Palatino Linotype"/>
                <a:cs typeface="Palatino Linotype"/>
              </a:rPr>
              <a:t>к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185" dirty="0">
                <a:latin typeface="Palatino Linotype"/>
                <a:cs typeface="Palatino Linotype"/>
              </a:rPr>
              <a:t>д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20" dirty="0">
                <a:latin typeface="Palatino Linotype"/>
                <a:cs typeface="Palatino Linotype"/>
              </a:rPr>
              <a:t>нг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220" dirty="0">
                <a:latin typeface="Palatino Linotype"/>
                <a:cs typeface="Palatino Linotype"/>
              </a:rPr>
              <a:t>у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10" dirty="0">
                <a:latin typeface="Palatino Linotype"/>
                <a:cs typeface="Palatino Linotype"/>
              </a:rPr>
              <a:t>в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spc="-85" dirty="0">
                <a:latin typeface="Palatino Linotype"/>
                <a:cs typeface="Palatino Linotype"/>
              </a:rPr>
              <a:t>т</a:t>
            </a:r>
            <a:r>
              <a:rPr sz="3000" spc="-220" dirty="0">
                <a:latin typeface="Palatino Linotype"/>
                <a:cs typeface="Palatino Linotype"/>
              </a:rPr>
              <a:t>у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29" dirty="0">
                <a:latin typeface="Palatino Linotype"/>
                <a:cs typeface="Palatino Linotype"/>
              </a:rPr>
              <a:t>р</a:t>
            </a:r>
            <a:r>
              <a:rPr sz="3000" spc="-85" dirty="0">
                <a:latin typeface="Palatino Linotype"/>
                <a:cs typeface="Palatino Linotype"/>
              </a:rPr>
              <a:t>т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endParaRPr sz="3000">
              <a:latin typeface="Palatino Linotype"/>
              <a:cs typeface="Palatino Linotyp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07079" y="4429895"/>
            <a:ext cx="6007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840" dirty="0">
                <a:latin typeface="Lucida Sans Unicode"/>
                <a:cs typeface="Lucida Sans Unicode"/>
              </a:rPr>
              <a:t>0</a:t>
            </a:r>
            <a:r>
              <a:rPr sz="2300" spc="770" dirty="0">
                <a:latin typeface="Lucida Sans Unicode"/>
                <a:cs typeface="Lucida Sans Unicode"/>
              </a:rPr>
              <a:t>3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3369" y="1034006"/>
            <a:ext cx="8552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Trebuchet MS"/>
                <a:cs typeface="Trebuchet MS"/>
              </a:rPr>
              <a:t>ПРИСУТНОСТ</a:t>
            </a:r>
            <a:r>
              <a:rPr sz="2000" b="1" spc="-260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ТЕХНОЛОШКОГ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ДОПИНГА</a:t>
            </a:r>
            <a:r>
              <a:rPr sz="2000" b="1" spc="-250" dirty="0">
                <a:latin typeface="Trebuchet MS"/>
                <a:cs typeface="Trebuchet MS"/>
              </a:rPr>
              <a:t> </a:t>
            </a:r>
            <a:r>
              <a:rPr sz="2000" b="1" spc="-65" dirty="0">
                <a:latin typeface="Trebuchet MS"/>
                <a:cs typeface="Trebuchet MS"/>
              </a:rPr>
              <a:t>У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15" dirty="0">
                <a:latin typeface="Trebuchet MS"/>
                <a:cs typeface="Trebuchet MS"/>
              </a:rPr>
              <a:t>ПРОФЕСИОНАЛНОМ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СПОРТУ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61476" y="5685090"/>
            <a:ext cx="442976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3000" b="1" spc="170" dirty="0">
                <a:latin typeface="Trebuchet MS"/>
                <a:cs typeface="Trebuchet MS"/>
              </a:rPr>
              <a:t>П</a:t>
            </a:r>
            <a:r>
              <a:rPr sz="3000" b="1" spc="-155" dirty="0">
                <a:latin typeface="Trebuchet MS"/>
                <a:cs typeface="Trebuchet MS"/>
              </a:rPr>
              <a:t>р</a:t>
            </a:r>
            <a:r>
              <a:rPr sz="3000" b="1" spc="-350" dirty="0">
                <a:latin typeface="Trebuchet MS"/>
                <a:cs typeface="Trebuchet MS"/>
              </a:rPr>
              <a:t>е</a:t>
            </a:r>
            <a:r>
              <a:rPr sz="3000" b="1" spc="-325" dirty="0">
                <a:latin typeface="Trebuchet MS"/>
                <a:cs typeface="Trebuchet MS"/>
              </a:rPr>
              <a:t>д</a:t>
            </a:r>
            <a:r>
              <a:rPr sz="3000" b="1" spc="-140" dirty="0">
                <a:latin typeface="Trebuchet MS"/>
                <a:cs typeface="Trebuchet MS"/>
              </a:rPr>
              <a:t>м</a:t>
            </a:r>
            <a:r>
              <a:rPr sz="3000" b="1" spc="-350" dirty="0">
                <a:latin typeface="Trebuchet MS"/>
                <a:cs typeface="Trebuchet MS"/>
              </a:rPr>
              <a:t>е</a:t>
            </a:r>
            <a:r>
              <a:rPr sz="3000" b="1" spc="-90" dirty="0">
                <a:latin typeface="Trebuchet MS"/>
                <a:cs typeface="Trebuchet MS"/>
              </a:rPr>
              <a:t>т</a:t>
            </a:r>
            <a:r>
              <a:rPr sz="3000" b="1" spc="-385" dirty="0">
                <a:latin typeface="Trebuchet MS"/>
                <a:cs typeface="Trebuchet MS"/>
              </a:rPr>
              <a:t> </a:t>
            </a:r>
            <a:r>
              <a:rPr sz="3000" b="1" spc="-155" dirty="0">
                <a:latin typeface="Trebuchet MS"/>
                <a:cs typeface="Trebuchet MS"/>
              </a:rPr>
              <a:t>р</a:t>
            </a:r>
            <a:r>
              <a:rPr sz="3000" b="1" spc="-180" dirty="0">
                <a:latin typeface="Trebuchet MS"/>
                <a:cs typeface="Trebuchet MS"/>
              </a:rPr>
              <a:t>а</a:t>
            </a:r>
            <a:r>
              <a:rPr sz="3000" b="1" spc="-325" dirty="0">
                <a:latin typeface="Trebuchet MS"/>
                <a:cs typeface="Trebuchet MS"/>
              </a:rPr>
              <a:t>д</a:t>
            </a:r>
            <a:r>
              <a:rPr sz="3000" b="1" spc="-185" dirty="0">
                <a:latin typeface="Trebuchet MS"/>
                <a:cs typeface="Trebuchet MS"/>
              </a:rPr>
              <a:t>а</a:t>
            </a:r>
            <a:r>
              <a:rPr sz="3000" spc="-40" dirty="0">
                <a:latin typeface="Palatino Linotype"/>
                <a:cs typeface="Palatino Linotype"/>
              </a:rPr>
              <a:t>: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310" dirty="0">
                <a:latin typeface="Palatino Linotype"/>
                <a:cs typeface="Palatino Linotype"/>
              </a:rPr>
              <a:t>П</a:t>
            </a:r>
            <a:r>
              <a:rPr sz="3000" spc="-229" dirty="0">
                <a:latin typeface="Palatino Linotype"/>
                <a:cs typeface="Palatino Linotype"/>
              </a:rPr>
              <a:t>р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-220" dirty="0">
                <a:latin typeface="Palatino Linotype"/>
                <a:cs typeface="Palatino Linotype"/>
              </a:rPr>
              <a:t>у</a:t>
            </a:r>
            <a:r>
              <a:rPr sz="3000" spc="-85" dirty="0">
                <a:latin typeface="Palatino Linotype"/>
                <a:cs typeface="Palatino Linotype"/>
              </a:rPr>
              <a:t>т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-65" dirty="0">
                <a:latin typeface="Palatino Linotype"/>
                <a:cs typeface="Palatino Linotype"/>
              </a:rPr>
              <a:t>т  т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dirty="0">
                <a:latin typeface="Palatino Linotype"/>
                <a:cs typeface="Palatino Linotype"/>
              </a:rPr>
              <a:t>х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35" dirty="0">
                <a:latin typeface="Palatino Linotype"/>
                <a:cs typeface="Palatino Linotype"/>
              </a:rPr>
              <a:t>л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45" dirty="0">
                <a:latin typeface="Palatino Linotype"/>
                <a:cs typeface="Palatino Linotype"/>
              </a:rPr>
              <a:t>ш</a:t>
            </a:r>
            <a:r>
              <a:rPr sz="3000" spc="-15" dirty="0">
                <a:latin typeface="Palatino Linotype"/>
                <a:cs typeface="Palatino Linotype"/>
              </a:rPr>
              <a:t>к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45" dirty="0">
                <a:latin typeface="Palatino Linotype"/>
                <a:cs typeface="Palatino Linotype"/>
              </a:rPr>
              <a:t>г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185" dirty="0">
                <a:latin typeface="Palatino Linotype"/>
                <a:cs typeface="Palatino Linotype"/>
              </a:rPr>
              <a:t>д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20" dirty="0">
                <a:latin typeface="Palatino Linotype"/>
                <a:cs typeface="Palatino Linotype"/>
              </a:rPr>
              <a:t>нг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145" dirty="0">
                <a:latin typeface="Palatino Linotype"/>
                <a:cs typeface="Palatino Linotype"/>
              </a:rPr>
              <a:t>у  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229" dirty="0">
                <a:latin typeface="Palatino Linotype"/>
                <a:cs typeface="Palatino Linotype"/>
              </a:rPr>
              <a:t>р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465" dirty="0">
                <a:latin typeface="Palatino Linotype"/>
                <a:cs typeface="Palatino Linotype"/>
              </a:rPr>
              <a:t>ф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235" dirty="0">
                <a:latin typeface="Palatino Linotype"/>
                <a:cs typeface="Palatino Linotype"/>
              </a:rPr>
              <a:t>л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195" dirty="0">
                <a:latin typeface="Palatino Linotype"/>
                <a:cs typeface="Palatino Linotype"/>
              </a:rPr>
              <a:t>м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29" dirty="0">
                <a:latin typeface="Palatino Linotype"/>
                <a:cs typeface="Palatino Linotype"/>
              </a:rPr>
              <a:t>р</a:t>
            </a:r>
            <a:r>
              <a:rPr sz="3000" spc="-85" dirty="0">
                <a:latin typeface="Palatino Linotype"/>
                <a:cs typeface="Palatino Linotype"/>
              </a:rPr>
              <a:t>т</a:t>
            </a:r>
            <a:r>
              <a:rPr sz="3000" spc="-220" dirty="0">
                <a:latin typeface="Palatino Linotype"/>
                <a:cs typeface="Palatino Linotype"/>
              </a:rPr>
              <a:t>у</a:t>
            </a:r>
            <a:endParaRPr sz="3000">
              <a:latin typeface="Palatino Linotype"/>
              <a:cs typeface="Palatino Linotyp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02465" y="5751253"/>
            <a:ext cx="6096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840" dirty="0">
                <a:latin typeface="Lucida Sans Unicode"/>
                <a:cs typeface="Lucida Sans Unicode"/>
              </a:rPr>
              <a:t>0</a:t>
            </a:r>
            <a:r>
              <a:rPr sz="2300" spc="844" dirty="0">
                <a:latin typeface="Lucida Sans Unicode"/>
                <a:cs typeface="Lucida Sans Unicode"/>
              </a:rPr>
              <a:t>4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61476" y="7731125"/>
            <a:ext cx="604901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  <a:tabLst>
                <a:tab pos="1843405" algn="l"/>
              </a:tabLst>
            </a:pPr>
            <a:r>
              <a:rPr sz="3000" b="1" spc="155" dirty="0">
                <a:latin typeface="Trebuchet MS"/>
                <a:cs typeface="Trebuchet MS"/>
              </a:rPr>
              <a:t>Ц</a:t>
            </a:r>
            <a:r>
              <a:rPr sz="3000" b="1" spc="-25" dirty="0">
                <a:latin typeface="Trebuchet MS"/>
                <a:cs typeface="Trebuchet MS"/>
              </a:rPr>
              <a:t>и</a:t>
            </a:r>
            <a:r>
              <a:rPr sz="3000" b="1" spc="-600" dirty="0">
                <a:latin typeface="Trebuchet MS"/>
                <a:cs typeface="Trebuchet MS"/>
              </a:rPr>
              <a:t>љ</a:t>
            </a:r>
            <a:r>
              <a:rPr sz="3000" b="1" spc="-385" dirty="0">
                <a:latin typeface="Trebuchet MS"/>
                <a:cs typeface="Trebuchet MS"/>
              </a:rPr>
              <a:t> </a:t>
            </a:r>
            <a:r>
              <a:rPr sz="3000" b="1" spc="-155" dirty="0">
                <a:latin typeface="Trebuchet MS"/>
                <a:cs typeface="Trebuchet MS"/>
              </a:rPr>
              <a:t>р</a:t>
            </a:r>
            <a:r>
              <a:rPr sz="3000" b="1" spc="-180" dirty="0">
                <a:latin typeface="Trebuchet MS"/>
                <a:cs typeface="Trebuchet MS"/>
              </a:rPr>
              <a:t>а</a:t>
            </a:r>
            <a:r>
              <a:rPr sz="3000" b="1" spc="-325" dirty="0">
                <a:latin typeface="Trebuchet MS"/>
                <a:cs typeface="Trebuchet MS"/>
              </a:rPr>
              <a:t>д</a:t>
            </a:r>
            <a:r>
              <a:rPr sz="3000" b="1" spc="-185" dirty="0">
                <a:latin typeface="Trebuchet MS"/>
                <a:cs typeface="Trebuchet MS"/>
              </a:rPr>
              <a:t>а</a:t>
            </a:r>
            <a:r>
              <a:rPr sz="3000" spc="-40" dirty="0">
                <a:latin typeface="Palatino Linotype"/>
                <a:cs typeface="Palatino Linotype"/>
              </a:rPr>
              <a:t>:</a:t>
            </a:r>
            <a:r>
              <a:rPr sz="3000" dirty="0">
                <a:latin typeface="Palatino Linotype"/>
                <a:cs typeface="Palatino Linotype"/>
              </a:rPr>
              <a:t>	</a:t>
            </a:r>
            <a:r>
              <a:rPr sz="3000" spc="-285" dirty="0">
                <a:latin typeface="Palatino Linotype"/>
                <a:cs typeface="Palatino Linotype"/>
              </a:rPr>
              <a:t>У</a:t>
            </a:r>
            <a:r>
              <a:rPr sz="3000" spc="-15" dirty="0">
                <a:latin typeface="Palatino Linotype"/>
                <a:cs typeface="Palatino Linotype"/>
              </a:rPr>
              <a:t>к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45" dirty="0">
                <a:latin typeface="Palatino Linotype"/>
                <a:cs typeface="Palatino Linotype"/>
              </a:rPr>
              <a:t>з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10" dirty="0">
                <a:latin typeface="Palatino Linotype"/>
                <a:cs typeface="Palatino Linotype"/>
              </a:rPr>
              <a:t>в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125" dirty="0">
                <a:latin typeface="Palatino Linotype"/>
                <a:cs typeface="Palatino Linotype"/>
              </a:rPr>
              <a:t>њ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-235" dirty="0">
                <a:latin typeface="Palatino Linotype"/>
                <a:cs typeface="Palatino Linotype"/>
              </a:rPr>
              <a:t>л</a:t>
            </a:r>
            <a:r>
              <a:rPr sz="3000" spc="-70" dirty="0">
                <a:latin typeface="Palatino Linotype"/>
                <a:cs typeface="Palatino Linotype"/>
              </a:rPr>
              <a:t>е</a:t>
            </a:r>
            <a:r>
              <a:rPr sz="3000" spc="-185" dirty="0">
                <a:latin typeface="Palatino Linotype"/>
                <a:cs typeface="Palatino Linotype"/>
              </a:rPr>
              <a:t>д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-240" dirty="0">
                <a:latin typeface="Palatino Linotype"/>
                <a:cs typeface="Palatino Linotype"/>
              </a:rPr>
              <a:t>ц</a:t>
            </a:r>
            <a:r>
              <a:rPr sz="3000" spc="-50" dirty="0">
                <a:latin typeface="Palatino Linotype"/>
                <a:cs typeface="Palatino Linotype"/>
              </a:rPr>
              <a:t>е  </a:t>
            </a:r>
            <a:r>
              <a:rPr sz="3000" spc="-100" dirty="0">
                <a:latin typeface="Palatino Linotype"/>
                <a:cs typeface="Palatino Linotype"/>
              </a:rPr>
              <a:t>којима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120" dirty="0">
                <a:latin typeface="Palatino Linotype"/>
                <a:cs typeface="Palatino Linotype"/>
              </a:rPr>
              <a:t>води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125" dirty="0">
                <a:latin typeface="Palatino Linotype"/>
                <a:cs typeface="Palatino Linotype"/>
              </a:rPr>
              <a:t>присуство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100" dirty="0">
                <a:latin typeface="Palatino Linotype"/>
                <a:cs typeface="Palatino Linotype"/>
              </a:rPr>
              <a:t>технолошког </a:t>
            </a:r>
            <a:r>
              <a:rPr sz="3000" spc="-735" dirty="0">
                <a:latin typeface="Palatino Linotype"/>
                <a:cs typeface="Palatino Linotype"/>
              </a:rPr>
              <a:t> </a:t>
            </a:r>
            <a:r>
              <a:rPr sz="3000" spc="-185" dirty="0">
                <a:latin typeface="Palatino Linotype"/>
                <a:cs typeface="Palatino Linotype"/>
              </a:rPr>
              <a:t>д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140" dirty="0">
                <a:latin typeface="Palatino Linotype"/>
                <a:cs typeface="Palatino Linotype"/>
              </a:rPr>
              <a:t>и</a:t>
            </a:r>
            <a:r>
              <a:rPr sz="3000" spc="-5" dirty="0">
                <a:latin typeface="Palatino Linotype"/>
                <a:cs typeface="Palatino Linotype"/>
              </a:rPr>
              <a:t>н</a:t>
            </a:r>
            <a:r>
              <a:rPr sz="3000" spc="45" dirty="0">
                <a:latin typeface="Palatino Linotype"/>
                <a:cs typeface="Palatino Linotype"/>
              </a:rPr>
              <a:t>г</a:t>
            </a:r>
            <a:r>
              <a:rPr sz="3000" spc="-120" dirty="0">
                <a:latin typeface="Palatino Linotype"/>
                <a:cs typeface="Palatino Linotype"/>
              </a:rPr>
              <a:t>а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220" dirty="0">
                <a:latin typeface="Palatino Linotype"/>
                <a:cs typeface="Palatino Linotype"/>
              </a:rPr>
              <a:t>у</a:t>
            </a:r>
            <a:r>
              <a:rPr sz="3000" spc="-160" dirty="0">
                <a:latin typeface="Palatino Linotype"/>
                <a:cs typeface="Palatino Linotype"/>
              </a:rPr>
              <a:t> </a:t>
            </a:r>
            <a:r>
              <a:rPr sz="3000" spc="-35" dirty="0">
                <a:latin typeface="Palatino Linotype"/>
                <a:cs typeface="Palatino Linotype"/>
              </a:rPr>
              <a:t>с</a:t>
            </a:r>
            <a:r>
              <a:rPr sz="3000" spc="-204" dirty="0">
                <a:latin typeface="Palatino Linotype"/>
                <a:cs typeface="Palatino Linotype"/>
              </a:rPr>
              <a:t>п</a:t>
            </a:r>
            <a:r>
              <a:rPr sz="3000" spc="-165" dirty="0">
                <a:latin typeface="Palatino Linotype"/>
                <a:cs typeface="Palatino Linotype"/>
              </a:rPr>
              <a:t>о</a:t>
            </a:r>
            <a:r>
              <a:rPr sz="3000" spc="-229" dirty="0">
                <a:latin typeface="Palatino Linotype"/>
                <a:cs typeface="Palatino Linotype"/>
              </a:rPr>
              <a:t>р</a:t>
            </a:r>
            <a:r>
              <a:rPr sz="3000" spc="-85" dirty="0">
                <a:latin typeface="Palatino Linotype"/>
                <a:cs typeface="Palatino Linotype"/>
              </a:rPr>
              <a:t>т</a:t>
            </a:r>
            <a:r>
              <a:rPr sz="3000" spc="-220" dirty="0">
                <a:latin typeface="Palatino Linotype"/>
                <a:cs typeface="Palatino Linotype"/>
              </a:rPr>
              <a:t>у</a:t>
            </a:r>
            <a:endParaRPr sz="3000">
              <a:latin typeface="Palatino Linotype"/>
              <a:cs typeface="Palatino Linotyp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07079" y="7797289"/>
            <a:ext cx="6007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840" dirty="0">
                <a:latin typeface="Lucida Sans Unicode"/>
                <a:cs typeface="Lucida Sans Unicode"/>
              </a:rPr>
              <a:t>0</a:t>
            </a:r>
            <a:r>
              <a:rPr sz="2300" spc="770" dirty="0">
                <a:latin typeface="Lucida Sans Unicode"/>
                <a:cs typeface="Lucida Sans Unicode"/>
              </a:rPr>
              <a:t>5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77180" y="3884201"/>
              <a:ext cx="13110818" cy="64027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33460" y="2766821"/>
              <a:ext cx="10449560" cy="0"/>
            </a:xfrm>
            <a:custGeom>
              <a:avLst/>
              <a:gdLst/>
              <a:ahLst/>
              <a:cxnLst/>
              <a:rect l="l" t="t" r="r" b="b"/>
              <a:pathLst>
                <a:path w="10449560">
                  <a:moveTo>
                    <a:pt x="0" y="0"/>
                  </a:moveTo>
                  <a:lnTo>
                    <a:pt x="10449057" y="0"/>
                  </a:lnTo>
                </a:path>
              </a:pathLst>
            </a:custGeom>
            <a:ln w="9524">
              <a:solidFill>
                <a:srgbClr val="75B4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699" y="1028972"/>
              <a:ext cx="619124" cy="38045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33461" y="8218452"/>
              <a:ext cx="10601960" cy="0"/>
            </a:xfrm>
            <a:custGeom>
              <a:avLst/>
              <a:gdLst/>
              <a:ahLst/>
              <a:cxnLst/>
              <a:rect l="l" t="t" r="r" b="b"/>
              <a:pathLst>
                <a:path w="10601960">
                  <a:moveTo>
                    <a:pt x="0" y="0"/>
                  </a:moveTo>
                  <a:lnTo>
                    <a:pt x="10601420" y="0"/>
                  </a:lnTo>
                </a:path>
              </a:pathLst>
            </a:custGeom>
            <a:ln w="9524">
              <a:solidFill>
                <a:srgbClr val="75B4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99540" y="408601"/>
              <a:ext cx="4659510" cy="94662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15169" y="677679"/>
              <a:ext cx="4035057" cy="87562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26526" y="4766045"/>
            <a:ext cx="5904865" cy="1614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70"/>
              </a:lnSpc>
              <a:spcBef>
                <a:spcPts val="100"/>
              </a:spcBef>
            </a:pPr>
            <a:r>
              <a:rPr sz="3800" spc="-65" dirty="0">
                <a:solidFill>
                  <a:srgbClr val="FFFFFF"/>
                </a:solidFill>
                <a:latin typeface="Palatino Linotype"/>
                <a:cs typeface="Palatino Linotype"/>
              </a:rPr>
              <a:t>Ш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55" dirty="0">
                <a:solidFill>
                  <a:srgbClr val="FFFFFF"/>
                </a:solidFill>
                <a:latin typeface="Palatino Linotype"/>
                <a:cs typeface="Palatino Linotype"/>
              </a:rPr>
              <a:t>ј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240" dirty="0">
                <a:solidFill>
                  <a:srgbClr val="FFFFFF"/>
                </a:solidFill>
                <a:latin typeface="Palatino Linotype"/>
                <a:cs typeface="Palatino Linotype"/>
              </a:rPr>
              <a:t>д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-265" dirty="0">
                <a:solidFill>
                  <a:srgbClr val="FFFFFF"/>
                </a:solidFill>
                <a:latin typeface="Palatino Linotype"/>
                <a:cs typeface="Palatino Linotype"/>
              </a:rPr>
              <a:t>п</a:t>
            </a:r>
            <a:r>
              <a:rPr sz="3800" spc="-180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55" dirty="0">
                <a:solidFill>
                  <a:srgbClr val="FFFFFF"/>
                </a:solidFill>
                <a:latin typeface="Palatino Linotype"/>
                <a:cs typeface="Palatino Linotype"/>
              </a:rPr>
              <a:t>г</a:t>
            </a:r>
            <a:r>
              <a:rPr sz="3800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?</a:t>
            </a:r>
            <a:endParaRPr sz="3800">
              <a:latin typeface="Palatino Linotype"/>
              <a:cs typeface="Palatino Linotype"/>
            </a:endParaRPr>
          </a:p>
          <a:p>
            <a:pPr marL="12700" marR="5080">
              <a:lnSpc>
                <a:spcPts val="3979"/>
              </a:lnSpc>
              <a:spcBef>
                <a:spcPts val="320"/>
              </a:spcBef>
            </a:pPr>
            <a:r>
              <a:rPr sz="3800" spc="-65" dirty="0">
                <a:solidFill>
                  <a:srgbClr val="FFFFFF"/>
                </a:solidFill>
                <a:latin typeface="Palatino Linotype"/>
                <a:cs typeface="Palatino Linotype"/>
              </a:rPr>
              <a:t>Ш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3800" spc="-280" dirty="0">
                <a:solidFill>
                  <a:srgbClr val="FFFFFF"/>
                </a:solidFill>
                <a:latin typeface="Palatino Linotype"/>
                <a:cs typeface="Palatino Linotype"/>
              </a:rPr>
              <a:t>у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60" dirty="0">
                <a:solidFill>
                  <a:srgbClr val="FFFFFF"/>
                </a:solidFill>
                <a:latin typeface="Palatino Linotype"/>
                <a:cs typeface="Palatino Linotype"/>
              </a:rPr>
              <a:t>з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140" dirty="0">
                <a:solidFill>
                  <a:srgbClr val="FFFFFF"/>
                </a:solidFill>
                <a:latin typeface="Palatino Linotype"/>
                <a:cs typeface="Palatino Linotype"/>
              </a:rPr>
              <a:t>б</a:t>
            </a:r>
            <a:r>
              <a:rPr sz="3800" spc="-295" dirty="0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њ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95" dirty="0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3800" spc="-180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800" spc="-229" dirty="0">
                <a:solidFill>
                  <a:srgbClr val="FFFFFF"/>
                </a:solidFill>
                <a:latin typeface="Palatino Linotype"/>
                <a:cs typeface="Palatino Linotype"/>
              </a:rPr>
              <a:t>?  </a:t>
            </a:r>
            <a:r>
              <a:rPr sz="3800" spc="-65" dirty="0">
                <a:solidFill>
                  <a:srgbClr val="FFFFFF"/>
                </a:solidFill>
                <a:latin typeface="Palatino Linotype"/>
                <a:cs typeface="Palatino Linotype"/>
              </a:rPr>
              <a:t>Ш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55" dirty="0">
                <a:solidFill>
                  <a:srgbClr val="FFFFFF"/>
                </a:solidFill>
                <a:latin typeface="Palatino Linotype"/>
                <a:cs typeface="Palatino Linotype"/>
              </a:rPr>
              <a:t>ј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5" dirty="0">
                <a:solidFill>
                  <a:srgbClr val="FFFFFF"/>
                </a:solidFill>
                <a:latin typeface="Palatino Linotype"/>
                <a:cs typeface="Palatino Linotype"/>
              </a:rPr>
              <a:t>х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-300" dirty="0">
                <a:solidFill>
                  <a:srgbClr val="FFFFFF"/>
                </a:solidFill>
                <a:latin typeface="Palatino Linotype"/>
                <a:cs typeface="Palatino Linotype"/>
              </a:rPr>
              <a:t>л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-315" dirty="0">
                <a:solidFill>
                  <a:srgbClr val="FFFFFF"/>
                </a:solidFill>
                <a:latin typeface="Palatino Linotype"/>
                <a:cs typeface="Palatino Linotype"/>
              </a:rPr>
              <a:t>ш</a:t>
            </a:r>
            <a:r>
              <a:rPr sz="380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к</a:t>
            </a:r>
            <a:r>
              <a:rPr sz="3800" spc="-175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240" dirty="0">
                <a:solidFill>
                  <a:srgbClr val="FFFFFF"/>
                </a:solidFill>
                <a:latin typeface="Palatino Linotype"/>
                <a:cs typeface="Palatino Linotype"/>
              </a:rPr>
              <a:t>д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-265" dirty="0">
                <a:solidFill>
                  <a:srgbClr val="FFFFFF"/>
                </a:solidFill>
                <a:latin typeface="Palatino Linotype"/>
                <a:cs typeface="Palatino Linotype"/>
              </a:rPr>
              <a:t>п</a:t>
            </a:r>
            <a:r>
              <a:rPr sz="3800" spc="-180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55" dirty="0">
                <a:solidFill>
                  <a:srgbClr val="FFFFFF"/>
                </a:solidFill>
                <a:latin typeface="Palatino Linotype"/>
                <a:cs typeface="Palatino Linotype"/>
              </a:rPr>
              <a:t>г</a:t>
            </a:r>
            <a:r>
              <a:rPr sz="3800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?</a:t>
            </a:r>
            <a:endParaRPr sz="3800">
              <a:latin typeface="Palatino Linotype"/>
              <a:cs typeface="Palatino Linotyp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28700" y="2771584"/>
            <a:ext cx="10458450" cy="1028700"/>
          </a:xfrm>
          <a:prstGeom prst="rect">
            <a:avLst/>
          </a:prstGeom>
          <a:solidFill>
            <a:srgbClr val="383BE3"/>
          </a:solidFill>
        </p:spPr>
        <p:txBody>
          <a:bodyPr vert="horz" wrap="square" lIns="0" tIns="1270" rIns="0" bIns="0" rtlCol="0">
            <a:spAutoFit/>
          </a:bodyPr>
          <a:lstStyle/>
          <a:p>
            <a:pPr marL="4445">
              <a:lnSpc>
                <a:spcPct val="100000"/>
              </a:lnSpc>
              <a:spcBef>
                <a:spcPts val="10"/>
              </a:spcBef>
              <a:tabLst>
                <a:tab pos="10453370" algn="l"/>
              </a:tabLst>
            </a:pPr>
            <a:r>
              <a:rPr sz="6000" u="sng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0" u="sng" spc="-59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0" b="1" u="sng" spc="34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П</a:t>
            </a:r>
            <a:r>
              <a:rPr sz="6000" b="1" u="sng" spc="-39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о</a:t>
            </a:r>
            <a:r>
              <a:rPr sz="6000" b="1" u="sng" spc="-35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ј</a:t>
            </a:r>
            <a:r>
              <a:rPr sz="6000" b="1" u="sng" spc="-36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а</a:t>
            </a:r>
            <a:r>
              <a:rPr sz="6000" b="1" u="sng" spc="-27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м</a:t>
            </a:r>
            <a:r>
              <a:rPr sz="6000" b="1" u="sng" spc="-76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 </a:t>
            </a:r>
            <a:r>
              <a:rPr sz="6000" b="1" u="sng" spc="-18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т</a:t>
            </a:r>
            <a:r>
              <a:rPr sz="6000" b="1" u="sng" spc="-69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е</a:t>
            </a:r>
            <a:r>
              <a:rPr sz="6000" b="1" u="sng" spc="-22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х</a:t>
            </a:r>
            <a:r>
              <a:rPr sz="6000" b="1" u="sng" spc="-2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н</a:t>
            </a:r>
            <a:r>
              <a:rPr sz="6000" b="1" u="sng" spc="-39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о</a:t>
            </a:r>
            <a:r>
              <a:rPr sz="6000" b="1" u="sng" spc="-52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л</a:t>
            </a:r>
            <a:r>
              <a:rPr sz="6000" b="1" u="sng" spc="-39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о</a:t>
            </a:r>
            <a:r>
              <a:rPr sz="6000" b="1" u="sng" spc="22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ш</a:t>
            </a:r>
            <a:r>
              <a:rPr sz="6000" b="1" u="sng" spc="-4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к</a:t>
            </a:r>
            <a:r>
              <a:rPr sz="6000" b="1" u="sng" spc="-39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о</a:t>
            </a:r>
            <a:r>
              <a:rPr sz="6000" b="1" u="sng" spc="-16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г</a:t>
            </a:r>
            <a:r>
              <a:rPr sz="6000" b="1" u="sng" spc="-76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 </a:t>
            </a:r>
            <a:r>
              <a:rPr sz="6000" b="1" u="sng" spc="-65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д</a:t>
            </a:r>
            <a:r>
              <a:rPr sz="6000" b="1" u="sng" spc="-39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о</a:t>
            </a:r>
            <a:r>
              <a:rPr sz="6000" b="1" u="sng" spc="-4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п</a:t>
            </a:r>
            <a:r>
              <a:rPr sz="6000" b="1" u="sng" spc="-5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и</a:t>
            </a:r>
            <a:r>
              <a:rPr sz="6000" b="1" u="sng" spc="-2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н</a:t>
            </a:r>
            <a:r>
              <a:rPr sz="6000" b="1" u="sng" spc="-165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г</a:t>
            </a:r>
            <a:r>
              <a:rPr sz="6000" b="1" u="sng" spc="-360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а</a:t>
            </a:r>
            <a:r>
              <a:rPr sz="6000" b="1" u="sng" dirty="0">
                <a:solidFill>
                  <a:srgbClr val="FFFFFF"/>
                </a:solidFill>
                <a:uFill>
                  <a:solidFill>
                    <a:srgbClr val="75B4F5"/>
                  </a:solidFill>
                </a:uFill>
                <a:latin typeface="Trebuchet MS"/>
                <a:cs typeface="Trebuchet MS"/>
              </a:rPr>
              <a:t>	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63369" y="1034005"/>
            <a:ext cx="8552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ПРИСУТНОСТ</a:t>
            </a:r>
            <a:r>
              <a:rPr sz="2000" b="1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Trebuchet MS"/>
                <a:cs typeface="Trebuchet MS"/>
              </a:rPr>
              <a:t>ТЕХНОЛОШКОГ</a:t>
            </a:r>
            <a:r>
              <a:rPr sz="20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Trebuchet MS"/>
                <a:cs typeface="Trebuchet MS"/>
              </a:rPr>
              <a:t>ДОПИНГА</a:t>
            </a:r>
            <a:r>
              <a:rPr sz="2000" b="1" spc="-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65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20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ПРОФЕСИОНАЛНОМ</a:t>
            </a:r>
            <a:r>
              <a:rPr sz="20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СПОРТУ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"/>
            <a:ext cx="18287999" cy="41505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78552" y="1646141"/>
            <a:ext cx="9159875" cy="22180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692910" marR="5080" indent="-1680845">
              <a:lnSpc>
                <a:spcPts val="8630"/>
              </a:lnSpc>
              <a:spcBef>
                <a:spcPts val="204"/>
              </a:spcBef>
            </a:pPr>
            <a:r>
              <a:rPr sz="7200" spc="-385" dirty="0">
                <a:solidFill>
                  <a:srgbClr val="FFFFFF"/>
                </a:solidFill>
              </a:rPr>
              <a:t>Р</a:t>
            </a:r>
            <a:r>
              <a:rPr sz="7200" spc="-170" dirty="0">
                <a:solidFill>
                  <a:srgbClr val="FFFFFF"/>
                </a:solidFill>
              </a:rPr>
              <a:t>е</a:t>
            </a:r>
            <a:r>
              <a:rPr sz="7200" spc="-100" dirty="0">
                <a:solidFill>
                  <a:srgbClr val="FFFFFF"/>
                </a:solidFill>
              </a:rPr>
              <a:t>з</a:t>
            </a:r>
            <a:r>
              <a:rPr sz="7200" spc="-525" dirty="0">
                <a:solidFill>
                  <a:srgbClr val="FFFFFF"/>
                </a:solidFill>
              </a:rPr>
              <a:t>у</a:t>
            </a:r>
            <a:r>
              <a:rPr sz="7200" spc="-555" dirty="0">
                <a:solidFill>
                  <a:srgbClr val="FFFFFF"/>
                </a:solidFill>
              </a:rPr>
              <a:t>л</a:t>
            </a:r>
            <a:r>
              <a:rPr sz="7200" spc="-200" dirty="0">
                <a:solidFill>
                  <a:srgbClr val="FFFFFF"/>
                </a:solidFill>
              </a:rPr>
              <a:t>т</a:t>
            </a:r>
            <a:r>
              <a:rPr sz="7200" spc="-285" dirty="0">
                <a:solidFill>
                  <a:srgbClr val="FFFFFF"/>
                </a:solidFill>
              </a:rPr>
              <a:t>а</a:t>
            </a:r>
            <a:r>
              <a:rPr sz="7200" spc="-200" dirty="0">
                <a:solidFill>
                  <a:srgbClr val="FFFFFF"/>
                </a:solidFill>
              </a:rPr>
              <a:t>т</a:t>
            </a:r>
            <a:r>
              <a:rPr sz="7200" spc="-330" dirty="0">
                <a:solidFill>
                  <a:srgbClr val="FFFFFF"/>
                </a:solidFill>
              </a:rPr>
              <a:t>и</a:t>
            </a:r>
            <a:r>
              <a:rPr sz="7200" spc="-375" dirty="0">
                <a:solidFill>
                  <a:srgbClr val="FFFFFF"/>
                </a:solidFill>
              </a:rPr>
              <a:t> </a:t>
            </a:r>
            <a:r>
              <a:rPr sz="7200" spc="-440" dirty="0">
                <a:solidFill>
                  <a:srgbClr val="FFFFFF"/>
                </a:solidFill>
              </a:rPr>
              <a:t>д</a:t>
            </a:r>
            <a:r>
              <a:rPr sz="7200" spc="-390" dirty="0">
                <a:solidFill>
                  <a:srgbClr val="FFFFFF"/>
                </a:solidFill>
              </a:rPr>
              <a:t>о</a:t>
            </a:r>
            <a:r>
              <a:rPr sz="7200" spc="-80" dirty="0">
                <a:solidFill>
                  <a:srgbClr val="FFFFFF"/>
                </a:solidFill>
              </a:rPr>
              <a:t>с</a:t>
            </a:r>
            <a:r>
              <a:rPr sz="7200" spc="-285" dirty="0">
                <a:solidFill>
                  <a:srgbClr val="FFFFFF"/>
                </a:solidFill>
              </a:rPr>
              <a:t>а</a:t>
            </a:r>
            <a:r>
              <a:rPr sz="7200" spc="-440" dirty="0">
                <a:solidFill>
                  <a:srgbClr val="FFFFFF"/>
                </a:solidFill>
              </a:rPr>
              <a:t>д</a:t>
            </a:r>
            <a:r>
              <a:rPr sz="7200" spc="-285" dirty="0">
                <a:solidFill>
                  <a:srgbClr val="FFFFFF"/>
                </a:solidFill>
              </a:rPr>
              <a:t>а</a:t>
            </a:r>
            <a:r>
              <a:rPr sz="7200" spc="-590" dirty="0">
                <a:solidFill>
                  <a:srgbClr val="FFFFFF"/>
                </a:solidFill>
              </a:rPr>
              <a:t>ш</a:t>
            </a:r>
            <a:r>
              <a:rPr sz="7200" spc="-300" dirty="0">
                <a:solidFill>
                  <a:srgbClr val="FFFFFF"/>
                </a:solidFill>
              </a:rPr>
              <a:t>њ</a:t>
            </a:r>
            <a:r>
              <a:rPr sz="7200" spc="-330" dirty="0">
                <a:solidFill>
                  <a:srgbClr val="FFFFFF"/>
                </a:solidFill>
              </a:rPr>
              <a:t>и</a:t>
            </a:r>
            <a:r>
              <a:rPr sz="7200" spc="5" dirty="0">
                <a:solidFill>
                  <a:srgbClr val="FFFFFF"/>
                </a:solidFill>
              </a:rPr>
              <a:t>х  </a:t>
            </a:r>
            <a:r>
              <a:rPr sz="7200" spc="-285" dirty="0">
                <a:solidFill>
                  <a:srgbClr val="FFFFFF"/>
                </a:solidFill>
              </a:rPr>
              <a:t>истраживања</a:t>
            </a:r>
            <a:endParaRPr sz="7200"/>
          </a:p>
        </p:txBody>
      </p:sp>
      <p:sp>
        <p:nvSpPr>
          <p:cNvPr id="4" name="object 4"/>
          <p:cNvSpPr txBox="1"/>
          <p:nvPr/>
        </p:nvSpPr>
        <p:spPr>
          <a:xfrm>
            <a:off x="605901" y="7065158"/>
            <a:ext cx="4890770" cy="259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8200"/>
              </a:lnSpc>
              <a:spcBef>
                <a:spcPts val="100"/>
              </a:spcBef>
            </a:pPr>
            <a:r>
              <a:rPr sz="2600" spc="229" dirty="0">
                <a:latin typeface="Cambria"/>
                <a:cs typeface="Cambria"/>
              </a:rPr>
              <a:t>М</a:t>
            </a:r>
            <a:r>
              <a:rPr sz="2600" spc="180" dirty="0">
                <a:latin typeface="Cambria"/>
                <a:cs typeface="Cambria"/>
              </a:rPr>
              <a:t>а</a:t>
            </a:r>
            <a:r>
              <a:rPr sz="2600" spc="-30" dirty="0">
                <a:latin typeface="Cambria"/>
                <a:cs typeface="Cambria"/>
              </a:rPr>
              <a:t>j</a:t>
            </a:r>
            <a:r>
              <a:rPr sz="2600" spc="185" dirty="0">
                <a:latin typeface="Cambria"/>
                <a:cs typeface="Cambria"/>
              </a:rPr>
              <a:t>а</a:t>
            </a:r>
            <a:r>
              <a:rPr sz="2600" spc="10" dirty="0">
                <a:latin typeface="Cambria"/>
                <a:cs typeface="Cambria"/>
              </a:rPr>
              <a:t> </a:t>
            </a:r>
            <a:r>
              <a:rPr sz="2600" spc="10" dirty="0">
                <a:latin typeface="Lucida Sans Unicode"/>
                <a:cs typeface="Lucida Sans Unicode"/>
              </a:rPr>
              <a:t>(</a:t>
            </a:r>
            <a:r>
              <a:rPr sz="2600" spc="229" dirty="0">
                <a:latin typeface="Cambria"/>
                <a:cs typeface="Cambria"/>
              </a:rPr>
              <a:t>М</a:t>
            </a:r>
            <a:r>
              <a:rPr sz="2600" spc="-170" dirty="0">
                <a:latin typeface="Lucida Sans Unicode"/>
                <a:cs typeface="Lucida Sans Unicode"/>
              </a:rPr>
              <a:t>i</a:t>
            </a:r>
            <a:r>
              <a:rPr sz="2600" spc="-20" dirty="0">
                <a:latin typeface="Lucida Sans Unicode"/>
                <a:cs typeface="Lucida Sans Unicode"/>
              </a:rPr>
              <a:t>a</a:t>
            </a:r>
            <a:r>
              <a:rPr sz="2600" spc="-95" dirty="0">
                <a:latin typeface="Lucida Sans Unicode"/>
                <a:cs typeface="Lucida Sans Unicode"/>
              </a:rPr>
              <a:t>h</a:t>
            </a:r>
            <a:r>
              <a:rPr sz="2600" spc="-450" dirty="0">
                <a:latin typeface="Lucida Sans Unicode"/>
                <a:cs typeface="Lucida Sans Unicode"/>
              </a:rPr>
              <a:t>,</a:t>
            </a:r>
            <a:r>
              <a:rPr sz="2600" spc="-240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2</a:t>
            </a:r>
            <a:r>
              <a:rPr sz="2600" spc="145" dirty="0">
                <a:latin typeface="Lucida Sans Unicode"/>
                <a:cs typeface="Lucida Sans Unicode"/>
              </a:rPr>
              <a:t>00</a:t>
            </a:r>
            <a:r>
              <a:rPr sz="2600" spc="-15" dirty="0">
                <a:latin typeface="Lucida Sans Unicode"/>
                <a:cs typeface="Lucida Sans Unicode"/>
              </a:rPr>
              <a:t>5</a:t>
            </a:r>
            <a:r>
              <a:rPr sz="2600" spc="15" dirty="0">
                <a:latin typeface="Lucida Sans Unicode"/>
                <a:cs typeface="Lucida Sans Unicode"/>
              </a:rPr>
              <a:t>)</a:t>
            </a:r>
            <a:r>
              <a:rPr sz="2600" spc="-240" dirty="0">
                <a:latin typeface="Lucida Sans Unicode"/>
                <a:cs typeface="Lucida Sans Unicode"/>
              </a:rPr>
              <a:t> </a:t>
            </a:r>
            <a:r>
              <a:rPr sz="2600" spc="130" dirty="0">
                <a:latin typeface="Cambria"/>
                <a:cs typeface="Cambria"/>
              </a:rPr>
              <a:t>и</a:t>
            </a:r>
            <a:r>
              <a:rPr sz="2600" spc="95" dirty="0">
                <a:latin typeface="Cambria"/>
                <a:cs typeface="Cambria"/>
              </a:rPr>
              <a:t>с</a:t>
            </a:r>
            <a:r>
              <a:rPr sz="2600" spc="-100" dirty="0">
                <a:latin typeface="Cambria"/>
                <a:cs typeface="Cambria"/>
              </a:rPr>
              <a:t>т</a:t>
            </a:r>
            <a:r>
              <a:rPr sz="2600" spc="130" dirty="0">
                <a:latin typeface="Cambria"/>
                <a:cs typeface="Cambria"/>
              </a:rPr>
              <a:t>и</a:t>
            </a:r>
            <a:r>
              <a:rPr sz="2600" spc="204" dirty="0">
                <a:latin typeface="Cambria"/>
                <a:cs typeface="Cambria"/>
              </a:rPr>
              <a:t>ч</a:t>
            </a:r>
            <a:r>
              <a:rPr sz="2600" spc="195" dirty="0">
                <a:latin typeface="Cambria"/>
                <a:cs typeface="Cambria"/>
              </a:rPr>
              <a:t>е</a:t>
            </a:r>
            <a:r>
              <a:rPr sz="2600" spc="10" dirty="0">
                <a:latin typeface="Cambria"/>
                <a:cs typeface="Cambria"/>
              </a:rPr>
              <a:t> </a:t>
            </a:r>
            <a:r>
              <a:rPr sz="2600" spc="50" dirty="0">
                <a:latin typeface="Cambria"/>
                <a:cs typeface="Cambria"/>
              </a:rPr>
              <a:t>д</a:t>
            </a:r>
            <a:r>
              <a:rPr sz="2600" spc="185" dirty="0">
                <a:latin typeface="Cambria"/>
                <a:cs typeface="Cambria"/>
              </a:rPr>
              <a:t>а</a:t>
            </a:r>
            <a:r>
              <a:rPr sz="2600" spc="10" dirty="0">
                <a:latin typeface="Cambria"/>
                <a:cs typeface="Cambria"/>
              </a:rPr>
              <a:t> </a:t>
            </a:r>
            <a:r>
              <a:rPr sz="2600" spc="95" dirty="0">
                <a:latin typeface="Cambria"/>
                <a:cs typeface="Cambria"/>
              </a:rPr>
              <a:t>с</a:t>
            </a:r>
            <a:r>
              <a:rPr sz="2600" spc="125" dirty="0">
                <a:latin typeface="Cambria"/>
                <a:cs typeface="Cambria"/>
              </a:rPr>
              <a:t>е  питања </a:t>
            </a:r>
            <a:r>
              <a:rPr sz="2600" spc="90" dirty="0">
                <a:latin typeface="Cambria"/>
                <a:cs typeface="Cambria"/>
              </a:rPr>
              <a:t>присуства </a:t>
            </a:r>
            <a:r>
              <a:rPr sz="2600" spc="95" dirty="0">
                <a:latin typeface="Cambria"/>
                <a:cs typeface="Cambria"/>
              </a:rPr>
              <a:t>науке </a:t>
            </a:r>
            <a:r>
              <a:rPr sz="2600" spc="135" dirty="0">
                <a:latin typeface="Cambria"/>
                <a:cs typeface="Cambria"/>
              </a:rPr>
              <a:t>и </a:t>
            </a:r>
            <a:r>
              <a:rPr sz="2600" spc="140" dirty="0">
                <a:latin typeface="Cambria"/>
                <a:cs typeface="Cambria"/>
              </a:rPr>
              <a:t> </a:t>
            </a:r>
            <a:r>
              <a:rPr sz="2600" spc="90" dirty="0">
                <a:latin typeface="Cambria"/>
                <a:cs typeface="Cambria"/>
              </a:rPr>
              <a:t>технологиjе </a:t>
            </a:r>
            <a:r>
              <a:rPr sz="2600" spc="15" dirty="0">
                <a:latin typeface="Cambria"/>
                <a:cs typeface="Cambria"/>
              </a:rPr>
              <a:t>у </a:t>
            </a:r>
            <a:r>
              <a:rPr sz="2600" spc="80" dirty="0">
                <a:latin typeface="Cambria"/>
                <a:cs typeface="Cambria"/>
              </a:rPr>
              <a:t>спорту </a:t>
            </a:r>
            <a:r>
              <a:rPr sz="2600" spc="114" dirty="0">
                <a:latin typeface="Cambria"/>
                <a:cs typeface="Cambria"/>
              </a:rPr>
              <a:t>мораjу </a:t>
            </a:r>
            <a:r>
              <a:rPr sz="2600" spc="120" dirty="0">
                <a:latin typeface="Cambria"/>
                <a:cs typeface="Cambria"/>
              </a:rPr>
              <a:t> </a:t>
            </a:r>
            <a:r>
              <a:rPr sz="2600" spc="105" dirty="0">
                <a:latin typeface="Cambria"/>
                <a:cs typeface="Cambria"/>
              </a:rPr>
              <a:t>разматрати</a:t>
            </a:r>
            <a:r>
              <a:rPr sz="2600" spc="5" dirty="0">
                <a:latin typeface="Cambria"/>
                <a:cs typeface="Cambria"/>
              </a:rPr>
              <a:t> </a:t>
            </a:r>
            <a:r>
              <a:rPr sz="2600" spc="15" dirty="0">
                <a:latin typeface="Cambria"/>
                <a:cs typeface="Cambria"/>
              </a:rPr>
              <a:t>у</a:t>
            </a:r>
            <a:r>
              <a:rPr sz="2600" spc="5" dirty="0">
                <a:latin typeface="Cambria"/>
                <a:cs typeface="Cambria"/>
              </a:rPr>
              <a:t> </a:t>
            </a:r>
            <a:r>
              <a:rPr sz="2600" spc="35" dirty="0">
                <a:latin typeface="Cambria"/>
                <a:cs typeface="Cambria"/>
              </a:rPr>
              <a:t>контексту</a:t>
            </a:r>
            <a:endParaRPr sz="26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600" spc="-595" dirty="0">
                <a:latin typeface="Lucida Sans Unicode"/>
                <a:cs typeface="Lucida Sans Unicode"/>
              </a:rPr>
              <a:t>„</a:t>
            </a:r>
            <a:r>
              <a:rPr sz="2600" spc="140" dirty="0">
                <a:latin typeface="Cambria"/>
                <a:cs typeface="Cambria"/>
              </a:rPr>
              <a:t>п</a:t>
            </a:r>
            <a:r>
              <a:rPr sz="2600" spc="190" dirty="0">
                <a:latin typeface="Cambria"/>
                <a:cs typeface="Cambria"/>
              </a:rPr>
              <a:t>е</a:t>
            </a:r>
            <a:r>
              <a:rPr sz="2600" spc="145" dirty="0">
                <a:latin typeface="Cambria"/>
                <a:cs typeface="Cambria"/>
              </a:rPr>
              <a:t>р</a:t>
            </a:r>
            <a:r>
              <a:rPr sz="2600" spc="95" dirty="0">
                <a:latin typeface="Cambria"/>
                <a:cs typeface="Cambria"/>
              </a:rPr>
              <a:t>ф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145" dirty="0">
                <a:latin typeface="Cambria"/>
                <a:cs typeface="Cambria"/>
              </a:rPr>
              <a:t>р</a:t>
            </a:r>
            <a:r>
              <a:rPr sz="2600" spc="185" dirty="0">
                <a:latin typeface="Cambria"/>
                <a:cs typeface="Cambria"/>
              </a:rPr>
              <a:t>м</a:t>
            </a:r>
            <a:r>
              <a:rPr sz="2600" spc="180" dirty="0">
                <a:latin typeface="Cambria"/>
                <a:cs typeface="Cambria"/>
              </a:rPr>
              <a:t>а</a:t>
            </a:r>
            <a:r>
              <a:rPr sz="2600" spc="120" dirty="0">
                <a:latin typeface="Cambria"/>
                <a:cs typeface="Cambria"/>
              </a:rPr>
              <a:t>н</a:t>
            </a:r>
            <a:r>
              <a:rPr sz="2600" spc="95" dirty="0">
                <a:latin typeface="Cambria"/>
                <a:cs typeface="Cambria"/>
              </a:rPr>
              <a:t>с</a:t>
            </a:r>
            <a:r>
              <a:rPr sz="2600" spc="130" dirty="0">
                <a:latin typeface="Cambria"/>
                <a:cs typeface="Cambria"/>
              </a:rPr>
              <a:t>и</a:t>
            </a:r>
            <a:r>
              <a:rPr sz="2600" spc="-225" dirty="0">
                <a:latin typeface="Lucida Sans Unicode"/>
                <a:cs typeface="Lucida Sans Unicode"/>
              </a:rPr>
              <a:t>“</a:t>
            </a:r>
            <a:r>
              <a:rPr sz="2600" spc="-450" dirty="0">
                <a:latin typeface="Lucida Sans Unicode"/>
                <a:cs typeface="Lucida Sans Unicode"/>
              </a:rPr>
              <a:t>,</a:t>
            </a:r>
            <a:r>
              <a:rPr sz="2600" spc="-240" dirty="0">
                <a:latin typeface="Lucida Sans Unicode"/>
                <a:cs typeface="Lucida Sans Unicode"/>
              </a:rPr>
              <a:t> </a:t>
            </a:r>
            <a:r>
              <a:rPr sz="2600" spc="140" dirty="0">
                <a:latin typeface="Cambria"/>
                <a:cs typeface="Cambria"/>
              </a:rPr>
              <a:t>п</a:t>
            </a:r>
            <a:r>
              <a:rPr sz="2600" spc="145" dirty="0">
                <a:latin typeface="Cambria"/>
                <a:cs typeface="Cambria"/>
              </a:rPr>
              <a:t>р</a:t>
            </a:r>
            <a:r>
              <a:rPr sz="2600" spc="195" dirty="0">
                <a:latin typeface="Cambria"/>
                <a:cs typeface="Cambria"/>
              </a:rPr>
              <a:t>е</a:t>
            </a:r>
            <a:r>
              <a:rPr sz="2600" spc="10" dirty="0">
                <a:latin typeface="Cambria"/>
                <a:cs typeface="Cambria"/>
              </a:rPr>
              <a:t> </a:t>
            </a:r>
            <a:r>
              <a:rPr sz="2600" spc="120" dirty="0">
                <a:latin typeface="Cambria"/>
                <a:cs typeface="Cambria"/>
              </a:rPr>
              <a:t>н</a:t>
            </a:r>
            <a:r>
              <a:rPr sz="2600" spc="190" dirty="0">
                <a:latin typeface="Cambria"/>
                <a:cs typeface="Cambria"/>
              </a:rPr>
              <a:t>е</a:t>
            </a:r>
            <a:r>
              <a:rPr sz="2600" spc="-45" dirty="0">
                <a:latin typeface="Cambria"/>
                <a:cs typeface="Cambria"/>
              </a:rPr>
              <a:t>г</a:t>
            </a:r>
            <a:r>
              <a:rPr sz="2600" spc="190" dirty="0">
                <a:latin typeface="Cambria"/>
                <a:cs typeface="Cambria"/>
              </a:rPr>
              <a:t>о</a:t>
            </a:r>
            <a:endParaRPr sz="26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600" spc="-5" dirty="0">
                <a:latin typeface="Lucida Sans Unicode"/>
                <a:cs typeface="Lucida Sans Unicode"/>
              </a:rPr>
              <a:t>„</a:t>
            </a:r>
            <a:r>
              <a:rPr sz="2600" spc="-5" dirty="0">
                <a:latin typeface="Cambria"/>
                <a:cs typeface="Cambria"/>
              </a:rPr>
              <a:t>допинга</a:t>
            </a:r>
            <a:r>
              <a:rPr sz="2600" spc="-5" dirty="0">
                <a:latin typeface="Lucida Sans Unicode"/>
                <a:cs typeface="Lucida Sans Unicode"/>
              </a:rPr>
              <a:t>“</a:t>
            </a:r>
            <a:endParaRPr sz="26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028975"/>
            <a:ext cx="18288000" cy="3121660"/>
            <a:chOff x="0" y="1028975"/>
            <a:chExt cx="18288000" cy="3121660"/>
          </a:xfrm>
        </p:grpSpPr>
        <p:sp>
          <p:nvSpPr>
            <p:cNvPr id="6" name="object 6"/>
            <p:cNvSpPr/>
            <p:nvPr/>
          </p:nvSpPr>
          <p:spPr>
            <a:xfrm>
              <a:off x="0" y="4140800"/>
              <a:ext cx="18288000" cy="9525"/>
            </a:xfrm>
            <a:custGeom>
              <a:avLst/>
              <a:gdLst/>
              <a:ahLst/>
              <a:cxnLst/>
              <a:rect l="l" t="t" r="r" b="b"/>
              <a:pathLst>
                <a:path w="18288000" h="9525">
                  <a:moveTo>
                    <a:pt x="0" y="9524"/>
                  </a:moveTo>
                  <a:lnTo>
                    <a:pt x="0" y="0"/>
                  </a:lnTo>
                  <a:lnTo>
                    <a:pt x="18287999" y="0"/>
                  </a:lnTo>
                  <a:lnTo>
                    <a:pt x="18287999" y="9524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1028975"/>
              <a:ext cx="619124" cy="38045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982427" y="7065158"/>
            <a:ext cx="4323080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8200"/>
              </a:lnSpc>
              <a:spcBef>
                <a:spcPts val="100"/>
              </a:spcBef>
            </a:pPr>
            <a:r>
              <a:rPr sz="2600" spc="130" dirty="0">
                <a:latin typeface="Lucida Sans Unicode"/>
                <a:cs typeface="Lucida Sans Unicode"/>
              </a:rPr>
              <a:t>K</a:t>
            </a:r>
            <a:r>
              <a:rPr sz="2600" spc="130" dirty="0">
                <a:latin typeface="Cambria"/>
                <a:cs typeface="Cambria"/>
              </a:rPr>
              <a:t>омбинациjа</a:t>
            </a:r>
            <a:r>
              <a:rPr sz="2600" spc="-25" dirty="0">
                <a:latin typeface="Cambria"/>
                <a:cs typeface="Cambria"/>
              </a:rPr>
              <a:t> </a:t>
            </a:r>
            <a:r>
              <a:rPr sz="2600" spc="120" dirty="0">
                <a:latin typeface="Cambria"/>
                <a:cs typeface="Cambria"/>
              </a:rPr>
              <a:t>природног</a:t>
            </a:r>
            <a:r>
              <a:rPr sz="2600" spc="-25" dirty="0">
                <a:latin typeface="Cambria"/>
                <a:cs typeface="Cambria"/>
              </a:rPr>
              <a:t> </a:t>
            </a:r>
            <a:r>
              <a:rPr sz="2600" spc="135" dirty="0">
                <a:latin typeface="Cambria"/>
                <a:cs typeface="Cambria"/>
              </a:rPr>
              <a:t>и </a:t>
            </a:r>
            <a:r>
              <a:rPr sz="2600" spc="-560" dirty="0">
                <a:latin typeface="Cambria"/>
                <a:cs typeface="Cambria"/>
              </a:rPr>
              <a:t> </a:t>
            </a:r>
            <a:r>
              <a:rPr sz="2600" spc="105" dirty="0">
                <a:latin typeface="Cambria"/>
                <a:cs typeface="Cambria"/>
              </a:rPr>
              <a:t>вештачког</a:t>
            </a:r>
            <a:r>
              <a:rPr sz="2600" dirty="0">
                <a:latin typeface="Cambria"/>
                <a:cs typeface="Cambria"/>
              </a:rPr>
              <a:t> </a:t>
            </a:r>
            <a:r>
              <a:rPr sz="2600" spc="15" dirty="0">
                <a:latin typeface="Cambria"/>
                <a:cs typeface="Cambria"/>
              </a:rPr>
              <a:t>у</a:t>
            </a:r>
            <a:r>
              <a:rPr sz="2600" spc="5" dirty="0">
                <a:latin typeface="Cambria"/>
                <a:cs typeface="Cambria"/>
              </a:rPr>
              <a:t> </a:t>
            </a:r>
            <a:r>
              <a:rPr sz="2600" spc="80" dirty="0">
                <a:latin typeface="Cambria"/>
                <a:cs typeface="Cambria"/>
              </a:rPr>
              <a:t>спорту</a:t>
            </a:r>
            <a:r>
              <a:rPr sz="2600" spc="5" dirty="0">
                <a:latin typeface="Cambria"/>
                <a:cs typeface="Cambria"/>
              </a:rPr>
              <a:t> </a:t>
            </a:r>
            <a:r>
              <a:rPr sz="2600" spc="105" dirty="0">
                <a:latin typeface="Cambria"/>
                <a:cs typeface="Cambria"/>
              </a:rPr>
              <a:t>ствара </a:t>
            </a:r>
            <a:r>
              <a:rPr sz="2600" spc="-555" dirty="0">
                <a:latin typeface="Cambria"/>
                <a:cs typeface="Cambria"/>
              </a:rPr>
              <a:t> </a:t>
            </a:r>
            <a:r>
              <a:rPr sz="2600" spc="110" dirty="0">
                <a:latin typeface="Cambria"/>
                <a:cs typeface="Cambria"/>
              </a:rPr>
              <a:t>парадоксалну </a:t>
            </a:r>
            <a:r>
              <a:rPr sz="2600" spc="65" dirty="0">
                <a:latin typeface="Cambria"/>
                <a:cs typeface="Cambria"/>
              </a:rPr>
              <a:t>ситуациjу </a:t>
            </a:r>
            <a:r>
              <a:rPr sz="2600" spc="70" dirty="0">
                <a:latin typeface="Cambria"/>
                <a:cs typeface="Cambria"/>
              </a:rPr>
              <a:t> </a:t>
            </a:r>
            <a:r>
              <a:rPr sz="2600" spc="10" dirty="0">
                <a:latin typeface="Lucida Sans Unicode"/>
                <a:cs typeface="Lucida Sans Unicode"/>
              </a:rPr>
              <a:t>(</a:t>
            </a:r>
            <a:r>
              <a:rPr sz="2600" spc="-5" dirty="0">
                <a:latin typeface="Lucida Sans Unicode"/>
                <a:cs typeface="Lucida Sans Unicode"/>
              </a:rPr>
              <a:t>M</a:t>
            </a:r>
            <a:r>
              <a:rPr sz="2600" spc="180" dirty="0">
                <a:latin typeface="Cambria"/>
                <a:cs typeface="Cambria"/>
              </a:rPr>
              <a:t>а</a:t>
            </a:r>
            <a:r>
              <a:rPr sz="2600" spc="-25" dirty="0">
                <a:latin typeface="Lucida Sans Unicode"/>
                <a:cs typeface="Lucida Sans Unicode"/>
              </a:rPr>
              <a:t>g</a:t>
            </a:r>
            <a:r>
              <a:rPr sz="2600" spc="-35" dirty="0">
                <a:latin typeface="Lucida Sans Unicode"/>
                <a:cs typeface="Lucida Sans Unicode"/>
              </a:rPr>
              <a:t>d</a:t>
            </a:r>
            <a:r>
              <a:rPr sz="2600" spc="-20" dirty="0">
                <a:latin typeface="Lucida Sans Unicode"/>
                <a:cs typeface="Lucida Sans Unicode"/>
              </a:rPr>
              <a:t>a</a:t>
            </a:r>
            <a:r>
              <a:rPr sz="2600" spc="-175" dirty="0">
                <a:latin typeface="Lucida Sans Unicode"/>
                <a:cs typeface="Lucida Sans Unicode"/>
              </a:rPr>
              <a:t>l</a:t>
            </a:r>
            <a:r>
              <a:rPr sz="2600" spc="-170" dirty="0">
                <a:latin typeface="Lucida Sans Unicode"/>
                <a:cs typeface="Lucida Sans Unicode"/>
              </a:rPr>
              <a:t>i</a:t>
            </a:r>
            <a:r>
              <a:rPr sz="2600" spc="-95" dirty="0">
                <a:latin typeface="Lucida Sans Unicode"/>
                <a:cs typeface="Lucida Sans Unicode"/>
              </a:rPr>
              <a:t>n</a:t>
            </a:r>
            <a:r>
              <a:rPr sz="2600" spc="10" dirty="0">
                <a:latin typeface="Lucida Sans Unicode"/>
                <a:cs typeface="Lucida Sans Unicode"/>
              </a:rPr>
              <a:t>s</a:t>
            </a:r>
            <a:r>
              <a:rPr sz="2600" spc="-50" dirty="0">
                <a:latin typeface="Lucida Sans Unicode"/>
                <a:cs typeface="Lucida Sans Unicode"/>
              </a:rPr>
              <a:t>k</a:t>
            </a:r>
            <a:r>
              <a:rPr sz="2600" spc="-170" dirty="0">
                <a:latin typeface="Lucida Sans Unicode"/>
                <a:cs typeface="Lucida Sans Unicode"/>
              </a:rPr>
              <a:t>i</a:t>
            </a:r>
            <a:r>
              <a:rPr sz="2600" spc="-450" dirty="0">
                <a:latin typeface="Lucida Sans Unicode"/>
                <a:cs typeface="Lucida Sans Unicode"/>
              </a:rPr>
              <a:t>,</a:t>
            </a:r>
            <a:r>
              <a:rPr sz="2600" spc="-240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2</a:t>
            </a:r>
            <a:r>
              <a:rPr sz="2600" spc="145" dirty="0">
                <a:latin typeface="Lucida Sans Unicode"/>
                <a:cs typeface="Lucida Sans Unicode"/>
              </a:rPr>
              <a:t>00</a:t>
            </a:r>
            <a:r>
              <a:rPr sz="2600" spc="-40" dirty="0">
                <a:latin typeface="Lucida Sans Unicode"/>
                <a:cs typeface="Lucida Sans Unicode"/>
              </a:rPr>
              <a:t>8</a:t>
            </a:r>
            <a:r>
              <a:rPr sz="2600" spc="15" dirty="0">
                <a:latin typeface="Lucida Sans Unicode"/>
                <a:cs typeface="Lucida Sans Unicode"/>
              </a:rPr>
              <a:t>)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82025" y="7065158"/>
            <a:ext cx="4909820" cy="216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8200"/>
              </a:lnSpc>
              <a:spcBef>
                <a:spcPts val="100"/>
              </a:spcBef>
            </a:pPr>
            <a:r>
              <a:rPr sz="2600" spc="95" dirty="0">
                <a:latin typeface="Lucida Sans Unicode"/>
                <a:cs typeface="Lucida Sans Unicode"/>
              </a:rPr>
              <a:t>T</a:t>
            </a:r>
            <a:r>
              <a:rPr sz="2600" spc="95" dirty="0">
                <a:latin typeface="Cambria"/>
                <a:cs typeface="Cambria"/>
              </a:rPr>
              <a:t>ехнологиjа</a:t>
            </a:r>
            <a:r>
              <a:rPr sz="2600" spc="-10" dirty="0">
                <a:latin typeface="Cambria"/>
                <a:cs typeface="Cambria"/>
              </a:rPr>
              <a:t> </a:t>
            </a:r>
            <a:r>
              <a:rPr sz="2600" spc="165" dirty="0">
                <a:latin typeface="Cambria"/>
                <a:cs typeface="Cambria"/>
              </a:rPr>
              <a:t>може</a:t>
            </a:r>
            <a:r>
              <a:rPr sz="2600" spc="-5" dirty="0">
                <a:latin typeface="Cambria"/>
                <a:cs typeface="Cambria"/>
              </a:rPr>
              <a:t> </a:t>
            </a:r>
            <a:r>
              <a:rPr sz="2600" spc="120" dirty="0">
                <a:latin typeface="Cambria"/>
                <a:cs typeface="Cambria"/>
              </a:rPr>
              <a:t>да</a:t>
            </a:r>
            <a:r>
              <a:rPr sz="2600" spc="-5" dirty="0">
                <a:latin typeface="Cambria"/>
                <a:cs typeface="Cambria"/>
              </a:rPr>
              <a:t> </a:t>
            </a:r>
            <a:r>
              <a:rPr sz="2600" spc="140" dirty="0">
                <a:latin typeface="Cambria"/>
                <a:cs typeface="Cambria"/>
              </a:rPr>
              <a:t>помогне </a:t>
            </a:r>
            <a:r>
              <a:rPr sz="2600" spc="-560" dirty="0">
                <a:latin typeface="Cambria"/>
                <a:cs typeface="Cambria"/>
              </a:rPr>
              <a:t> </a:t>
            </a:r>
            <a:r>
              <a:rPr sz="2600" spc="75" dirty="0">
                <a:latin typeface="Cambria"/>
                <a:cs typeface="Cambria"/>
              </a:rPr>
              <a:t>како </a:t>
            </a:r>
            <a:r>
              <a:rPr sz="2600" spc="125" dirty="0">
                <a:latin typeface="Cambria"/>
                <a:cs typeface="Cambria"/>
              </a:rPr>
              <a:t>људима </a:t>
            </a:r>
            <a:r>
              <a:rPr sz="2600" spc="65" dirty="0">
                <a:latin typeface="Cambria"/>
                <a:cs typeface="Cambria"/>
              </a:rPr>
              <a:t>коjи </a:t>
            </a:r>
            <a:r>
              <a:rPr sz="2600" spc="145" dirty="0">
                <a:latin typeface="Cambria"/>
                <a:cs typeface="Cambria"/>
              </a:rPr>
              <a:t>се </a:t>
            </a:r>
            <a:r>
              <a:rPr sz="2600" spc="165" dirty="0">
                <a:latin typeface="Cambria"/>
                <a:cs typeface="Cambria"/>
              </a:rPr>
              <a:t>баве </a:t>
            </a:r>
            <a:r>
              <a:rPr sz="2600" spc="170" dirty="0">
                <a:latin typeface="Cambria"/>
                <a:cs typeface="Cambria"/>
              </a:rPr>
              <a:t> </a:t>
            </a:r>
            <a:r>
              <a:rPr sz="2600" spc="95" dirty="0">
                <a:latin typeface="Cambria"/>
                <a:cs typeface="Cambria"/>
              </a:rPr>
              <a:t>с</a:t>
            </a:r>
            <a:r>
              <a:rPr sz="2600" spc="140" dirty="0">
                <a:latin typeface="Cambria"/>
                <a:cs typeface="Cambria"/>
              </a:rPr>
              <a:t>п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145" dirty="0">
                <a:latin typeface="Cambria"/>
                <a:cs typeface="Cambria"/>
              </a:rPr>
              <a:t>р</a:t>
            </a:r>
            <a:r>
              <a:rPr sz="2600" spc="-100" dirty="0">
                <a:latin typeface="Cambria"/>
                <a:cs typeface="Cambria"/>
              </a:rPr>
              <a:t>т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190" dirty="0">
                <a:latin typeface="Cambria"/>
                <a:cs typeface="Cambria"/>
              </a:rPr>
              <a:t>м</a:t>
            </a:r>
            <a:r>
              <a:rPr sz="2600" spc="10" dirty="0">
                <a:latin typeface="Cambria"/>
                <a:cs typeface="Cambria"/>
              </a:rPr>
              <a:t> </a:t>
            </a:r>
            <a:r>
              <a:rPr sz="2600" spc="140" dirty="0">
                <a:latin typeface="Cambria"/>
                <a:cs typeface="Cambria"/>
              </a:rPr>
              <a:t>п</a:t>
            </a:r>
            <a:r>
              <a:rPr sz="2600" spc="145" dirty="0">
                <a:latin typeface="Cambria"/>
                <a:cs typeface="Cambria"/>
              </a:rPr>
              <a:t>р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95" dirty="0">
                <a:latin typeface="Cambria"/>
                <a:cs typeface="Cambria"/>
              </a:rPr>
              <a:t>ф</a:t>
            </a:r>
            <a:r>
              <a:rPr sz="2600" spc="190" dirty="0">
                <a:latin typeface="Cambria"/>
                <a:cs typeface="Cambria"/>
              </a:rPr>
              <a:t>е</a:t>
            </a:r>
            <a:r>
              <a:rPr sz="2600" spc="95" dirty="0">
                <a:latin typeface="Cambria"/>
                <a:cs typeface="Cambria"/>
              </a:rPr>
              <a:t>с</a:t>
            </a:r>
            <a:r>
              <a:rPr sz="2600" spc="130" dirty="0">
                <a:latin typeface="Cambria"/>
                <a:cs typeface="Cambria"/>
              </a:rPr>
              <a:t>и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120" dirty="0">
                <a:latin typeface="Cambria"/>
                <a:cs typeface="Cambria"/>
              </a:rPr>
              <a:t>н</a:t>
            </a:r>
            <a:r>
              <a:rPr sz="2600" spc="180" dirty="0">
                <a:latin typeface="Cambria"/>
                <a:cs typeface="Cambria"/>
              </a:rPr>
              <a:t>а</a:t>
            </a:r>
            <a:r>
              <a:rPr sz="2600" spc="40" dirty="0">
                <a:latin typeface="Cambria"/>
                <a:cs typeface="Cambria"/>
              </a:rPr>
              <a:t>л</a:t>
            </a:r>
            <a:r>
              <a:rPr sz="2600" spc="120" dirty="0">
                <a:latin typeface="Cambria"/>
                <a:cs typeface="Cambria"/>
              </a:rPr>
              <a:t>н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-450" dirty="0">
                <a:latin typeface="Lucida Sans Unicode"/>
                <a:cs typeface="Lucida Sans Unicode"/>
              </a:rPr>
              <a:t>,</a:t>
            </a:r>
            <a:r>
              <a:rPr sz="2600" spc="-240" dirty="0">
                <a:latin typeface="Lucida Sans Unicode"/>
                <a:cs typeface="Lucida Sans Unicode"/>
              </a:rPr>
              <a:t> </a:t>
            </a:r>
            <a:r>
              <a:rPr sz="2600" spc="-100" dirty="0">
                <a:latin typeface="Cambria"/>
                <a:cs typeface="Cambria"/>
              </a:rPr>
              <a:t>т</a:t>
            </a:r>
            <a:r>
              <a:rPr sz="2600" spc="180" dirty="0">
                <a:latin typeface="Cambria"/>
                <a:cs typeface="Cambria"/>
              </a:rPr>
              <a:t>а</a:t>
            </a:r>
            <a:r>
              <a:rPr sz="2600" spc="-35" dirty="0">
                <a:latin typeface="Cambria"/>
                <a:cs typeface="Cambria"/>
              </a:rPr>
              <a:t>к</a:t>
            </a:r>
            <a:r>
              <a:rPr sz="2600" spc="114" dirty="0">
                <a:latin typeface="Cambria"/>
                <a:cs typeface="Cambria"/>
              </a:rPr>
              <a:t>о  </a:t>
            </a:r>
            <a:r>
              <a:rPr sz="2600" spc="135" dirty="0">
                <a:latin typeface="Cambria"/>
                <a:cs typeface="Cambria"/>
              </a:rPr>
              <a:t>и </a:t>
            </a:r>
            <a:r>
              <a:rPr sz="2600" spc="160" dirty="0">
                <a:latin typeface="Cambria"/>
                <a:cs typeface="Cambria"/>
              </a:rPr>
              <a:t>онима </a:t>
            </a:r>
            <a:r>
              <a:rPr sz="2600" spc="65" dirty="0">
                <a:latin typeface="Cambria"/>
                <a:cs typeface="Cambria"/>
              </a:rPr>
              <a:t>коjи </a:t>
            </a:r>
            <a:r>
              <a:rPr sz="2600" spc="145" dirty="0">
                <a:latin typeface="Cambria"/>
                <a:cs typeface="Cambria"/>
              </a:rPr>
              <a:t>се </a:t>
            </a:r>
            <a:r>
              <a:rPr sz="2600" spc="114" dirty="0">
                <a:latin typeface="Cambria"/>
                <a:cs typeface="Cambria"/>
              </a:rPr>
              <a:t>уопште </a:t>
            </a:r>
            <a:r>
              <a:rPr sz="2600" spc="135" dirty="0">
                <a:latin typeface="Cambria"/>
                <a:cs typeface="Cambria"/>
              </a:rPr>
              <a:t>и </a:t>
            </a:r>
            <a:r>
              <a:rPr sz="2600" spc="155" dirty="0">
                <a:latin typeface="Cambria"/>
                <a:cs typeface="Cambria"/>
              </a:rPr>
              <a:t>не </a:t>
            </a:r>
            <a:r>
              <a:rPr sz="2600" spc="160" dirty="0">
                <a:latin typeface="Cambria"/>
                <a:cs typeface="Cambria"/>
              </a:rPr>
              <a:t> </a:t>
            </a:r>
            <a:r>
              <a:rPr sz="2600" spc="145" dirty="0">
                <a:latin typeface="Cambria"/>
                <a:cs typeface="Cambria"/>
              </a:rPr>
              <a:t>б</a:t>
            </a:r>
            <a:r>
              <a:rPr sz="2600" spc="180" dirty="0">
                <a:latin typeface="Cambria"/>
                <a:cs typeface="Cambria"/>
              </a:rPr>
              <a:t>а</a:t>
            </a:r>
            <a:r>
              <a:rPr sz="2600" spc="130" dirty="0">
                <a:latin typeface="Cambria"/>
                <a:cs typeface="Cambria"/>
              </a:rPr>
              <a:t>в</a:t>
            </a:r>
            <a:r>
              <a:rPr sz="2600" spc="195" dirty="0">
                <a:latin typeface="Cambria"/>
                <a:cs typeface="Cambria"/>
              </a:rPr>
              <a:t>е</a:t>
            </a:r>
            <a:r>
              <a:rPr sz="2600" spc="10" dirty="0">
                <a:latin typeface="Cambria"/>
                <a:cs typeface="Cambria"/>
              </a:rPr>
              <a:t> </a:t>
            </a:r>
            <a:r>
              <a:rPr sz="2600" spc="95" dirty="0">
                <a:latin typeface="Cambria"/>
                <a:cs typeface="Cambria"/>
              </a:rPr>
              <a:t>с</a:t>
            </a:r>
            <a:r>
              <a:rPr sz="2600" spc="140" dirty="0">
                <a:latin typeface="Cambria"/>
                <a:cs typeface="Cambria"/>
              </a:rPr>
              <a:t>п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145" dirty="0">
                <a:latin typeface="Cambria"/>
                <a:cs typeface="Cambria"/>
              </a:rPr>
              <a:t>р</a:t>
            </a:r>
            <a:r>
              <a:rPr sz="2600" spc="-100" dirty="0">
                <a:latin typeface="Cambria"/>
                <a:cs typeface="Cambria"/>
              </a:rPr>
              <a:t>т</a:t>
            </a:r>
            <a:r>
              <a:rPr sz="2600" spc="185" dirty="0">
                <a:latin typeface="Cambria"/>
                <a:cs typeface="Cambria"/>
              </a:rPr>
              <a:t>о</a:t>
            </a:r>
            <a:r>
              <a:rPr sz="2600" spc="190" dirty="0">
                <a:latin typeface="Cambria"/>
                <a:cs typeface="Cambria"/>
              </a:rPr>
              <a:t>м</a:t>
            </a:r>
            <a:r>
              <a:rPr sz="2600" spc="10" dirty="0">
                <a:latin typeface="Cambria"/>
                <a:cs typeface="Cambria"/>
              </a:rPr>
              <a:t> </a:t>
            </a:r>
            <a:r>
              <a:rPr sz="2600" spc="10" dirty="0">
                <a:latin typeface="Lucida Sans Unicode"/>
                <a:cs typeface="Lucida Sans Unicode"/>
              </a:rPr>
              <a:t>(</a:t>
            </a:r>
            <a:r>
              <a:rPr sz="2600" spc="-40" dirty="0">
                <a:latin typeface="Lucida Sans Unicode"/>
                <a:cs typeface="Lucida Sans Unicode"/>
              </a:rPr>
              <a:t>L</a:t>
            </a:r>
            <a:r>
              <a:rPr sz="2600" spc="-45" dirty="0">
                <a:latin typeface="Lucida Sans Unicode"/>
                <a:cs typeface="Lucida Sans Unicode"/>
              </a:rPr>
              <a:t>o</a:t>
            </a:r>
            <a:r>
              <a:rPr sz="2600" spc="-175" dirty="0">
                <a:latin typeface="Lucida Sans Unicode"/>
                <a:cs typeface="Lucida Sans Unicode"/>
              </a:rPr>
              <a:t>l</a:t>
            </a:r>
            <a:r>
              <a:rPr sz="2600" spc="-20" dirty="0">
                <a:latin typeface="Lucida Sans Unicode"/>
                <a:cs typeface="Lucida Sans Unicode"/>
              </a:rPr>
              <a:t>a</a:t>
            </a:r>
            <a:r>
              <a:rPr sz="2600" spc="-95" dirty="0">
                <a:latin typeface="Lucida Sans Unicode"/>
                <a:cs typeface="Lucida Sans Unicode"/>
              </a:rPr>
              <a:t>n</a:t>
            </a:r>
            <a:r>
              <a:rPr sz="2600" spc="-35" dirty="0">
                <a:latin typeface="Lucida Sans Unicode"/>
                <a:cs typeface="Lucida Sans Unicode"/>
              </a:rPr>
              <a:t>d</a:t>
            </a:r>
            <a:r>
              <a:rPr sz="2600" spc="-450" dirty="0">
                <a:latin typeface="Lucida Sans Unicode"/>
                <a:cs typeface="Lucida Sans Unicode"/>
              </a:rPr>
              <a:t>,</a:t>
            </a:r>
            <a:r>
              <a:rPr sz="2600" spc="-240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2</a:t>
            </a:r>
            <a:r>
              <a:rPr sz="2600" spc="145" dirty="0">
                <a:latin typeface="Lucida Sans Unicode"/>
                <a:cs typeface="Lucida Sans Unicode"/>
              </a:rPr>
              <a:t>00</a:t>
            </a:r>
            <a:r>
              <a:rPr sz="2600" spc="-40" dirty="0">
                <a:latin typeface="Lucida Sans Unicode"/>
                <a:cs typeface="Lucida Sans Unicode"/>
              </a:rPr>
              <a:t>9</a:t>
            </a:r>
            <a:r>
              <a:rPr sz="2600" spc="15" dirty="0">
                <a:latin typeface="Lucida Sans Unicode"/>
                <a:cs typeface="Lucida Sans Unicode"/>
              </a:rPr>
              <a:t>)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6464548"/>
            <a:ext cx="18288000" cy="9525"/>
          </a:xfrm>
          <a:custGeom>
            <a:avLst/>
            <a:gdLst/>
            <a:ahLst/>
            <a:cxnLst/>
            <a:rect l="l" t="t" r="r" b="b"/>
            <a:pathLst>
              <a:path w="18288000" h="9525">
                <a:moveTo>
                  <a:pt x="0" y="9524"/>
                </a:moveTo>
                <a:lnTo>
                  <a:pt x="0" y="0"/>
                </a:lnTo>
                <a:lnTo>
                  <a:pt x="18287999" y="0"/>
                </a:lnTo>
                <a:lnTo>
                  <a:pt x="18287999" y="9524"/>
                </a:lnTo>
                <a:lnTo>
                  <a:pt x="0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63369" y="1034008"/>
            <a:ext cx="8552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ПРИСУТНОСТ</a:t>
            </a:r>
            <a:r>
              <a:rPr sz="2000" b="1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Trebuchet MS"/>
                <a:cs typeface="Trebuchet MS"/>
              </a:rPr>
              <a:t>ТЕХНОЛОШКОГ</a:t>
            </a:r>
            <a:r>
              <a:rPr sz="20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Trebuchet MS"/>
                <a:cs typeface="Trebuchet MS"/>
              </a:rPr>
              <a:t>ДОПИНГА</a:t>
            </a:r>
            <a:r>
              <a:rPr sz="2000" b="1" spc="-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65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20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ПРОФЕСИОНАЛНОМ</a:t>
            </a:r>
            <a:r>
              <a:rPr sz="20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СПОРТУ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4660" y="4320145"/>
            <a:ext cx="16918305" cy="1895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12590" marR="5080" indent="-4200525">
              <a:lnSpc>
                <a:spcPct val="108600"/>
              </a:lnSpc>
              <a:spcBef>
                <a:spcPts val="95"/>
              </a:spcBef>
            </a:pPr>
            <a:r>
              <a:rPr sz="5650" b="1" spc="-250" dirty="0">
                <a:latin typeface="Trebuchet MS"/>
                <a:cs typeface="Trebuchet MS"/>
              </a:rPr>
              <a:t>Д</a:t>
            </a:r>
            <a:r>
              <a:rPr sz="5650" b="1" spc="-330" dirty="0">
                <a:latin typeface="Trebuchet MS"/>
                <a:cs typeface="Trebuchet MS"/>
              </a:rPr>
              <a:t>а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484" dirty="0">
                <a:latin typeface="Trebuchet MS"/>
                <a:cs typeface="Trebuchet MS"/>
              </a:rPr>
              <a:t>л</a:t>
            </a:r>
            <a:r>
              <a:rPr sz="5650" b="1" spc="-40" dirty="0">
                <a:latin typeface="Trebuchet MS"/>
                <a:cs typeface="Trebuchet MS"/>
              </a:rPr>
              <a:t>и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335" dirty="0">
                <a:latin typeface="Trebuchet MS"/>
                <a:cs typeface="Trebuchet MS"/>
              </a:rPr>
              <a:t>ј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35" dirty="0">
                <a:latin typeface="Trebuchet MS"/>
                <a:cs typeface="Trebuchet MS"/>
              </a:rPr>
              <a:t>к</a:t>
            </a:r>
            <a:r>
              <a:rPr sz="5650" b="1" spc="-360" dirty="0">
                <a:latin typeface="Trebuchet MS"/>
                <a:cs typeface="Trebuchet MS"/>
              </a:rPr>
              <a:t>о</a:t>
            </a:r>
            <a:r>
              <a:rPr sz="5650" b="1" spc="-285" dirty="0">
                <a:latin typeface="Trebuchet MS"/>
                <a:cs typeface="Trebuchet MS"/>
              </a:rPr>
              <a:t>р</a:t>
            </a:r>
            <a:r>
              <a:rPr sz="5650" b="1" spc="-40" dirty="0">
                <a:latin typeface="Trebuchet MS"/>
                <a:cs typeface="Trebuchet MS"/>
              </a:rPr>
              <a:t>и</a:t>
            </a:r>
            <a:r>
              <a:rPr sz="5650" b="1" spc="215" dirty="0">
                <a:latin typeface="Trebuchet MS"/>
                <a:cs typeface="Trebuchet MS"/>
              </a:rPr>
              <a:t>ш</a:t>
            </a:r>
            <a:r>
              <a:rPr sz="5650" b="1" spc="-295" dirty="0">
                <a:latin typeface="Trebuchet MS"/>
                <a:cs typeface="Trebuchet MS"/>
              </a:rPr>
              <a:t>ћ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509" dirty="0">
                <a:latin typeface="Trebuchet MS"/>
                <a:cs typeface="Trebuchet MS"/>
              </a:rPr>
              <a:t>њ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10" dirty="0">
                <a:latin typeface="Trebuchet MS"/>
                <a:cs typeface="Trebuchet MS"/>
              </a:rPr>
              <a:t>н</a:t>
            </a:r>
            <a:r>
              <a:rPr sz="5650" b="1" spc="-330" dirty="0">
                <a:latin typeface="Trebuchet MS"/>
                <a:cs typeface="Trebuchet MS"/>
              </a:rPr>
              <a:t>а</a:t>
            </a:r>
            <a:r>
              <a:rPr sz="5650" b="1" spc="-35" dirty="0">
                <a:latin typeface="Trebuchet MS"/>
                <a:cs typeface="Trebuchet MS"/>
              </a:rPr>
              <a:t>п</a:t>
            </a:r>
            <a:r>
              <a:rPr sz="5650" b="1" spc="-285" dirty="0">
                <a:latin typeface="Trebuchet MS"/>
                <a:cs typeface="Trebuchet MS"/>
              </a:rPr>
              <a:t>р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605" dirty="0">
                <a:latin typeface="Trebuchet MS"/>
                <a:cs typeface="Trebuchet MS"/>
              </a:rPr>
              <a:t>д</a:t>
            </a:r>
            <a:r>
              <a:rPr sz="5650" b="1" spc="-10" dirty="0">
                <a:latin typeface="Trebuchet MS"/>
                <a:cs typeface="Trebuchet MS"/>
              </a:rPr>
              <a:t>н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165" dirty="0">
                <a:latin typeface="Trebuchet MS"/>
                <a:cs typeface="Trebuchet MS"/>
              </a:rPr>
              <a:t>т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204" dirty="0">
                <a:latin typeface="Trebuchet MS"/>
                <a:cs typeface="Trebuchet MS"/>
              </a:rPr>
              <a:t>х</a:t>
            </a:r>
            <a:r>
              <a:rPr sz="5650" b="1" spc="-10" dirty="0">
                <a:latin typeface="Trebuchet MS"/>
                <a:cs typeface="Trebuchet MS"/>
              </a:rPr>
              <a:t>н</a:t>
            </a:r>
            <a:r>
              <a:rPr sz="5650" b="1" spc="-360" dirty="0">
                <a:latin typeface="Trebuchet MS"/>
                <a:cs typeface="Trebuchet MS"/>
              </a:rPr>
              <a:t>о</a:t>
            </a:r>
            <a:r>
              <a:rPr sz="5650" b="1" spc="-484" dirty="0">
                <a:latin typeface="Trebuchet MS"/>
                <a:cs typeface="Trebuchet MS"/>
              </a:rPr>
              <a:t>л</a:t>
            </a:r>
            <a:r>
              <a:rPr sz="5650" b="1" spc="-360" dirty="0">
                <a:latin typeface="Trebuchet MS"/>
                <a:cs typeface="Trebuchet MS"/>
              </a:rPr>
              <a:t>о</a:t>
            </a:r>
            <a:r>
              <a:rPr sz="5650" b="1" spc="-150" dirty="0">
                <a:latin typeface="Trebuchet MS"/>
                <a:cs typeface="Trebuchet MS"/>
              </a:rPr>
              <a:t>г</a:t>
            </a:r>
            <a:r>
              <a:rPr sz="5650" b="1" spc="-40" dirty="0">
                <a:latin typeface="Trebuchet MS"/>
                <a:cs typeface="Trebuchet MS"/>
              </a:rPr>
              <a:t>и</a:t>
            </a:r>
            <a:r>
              <a:rPr sz="5650" b="1" spc="-335" dirty="0">
                <a:latin typeface="Trebuchet MS"/>
                <a:cs typeface="Trebuchet MS"/>
              </a:rPr>
              <a:t>ј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335" dirty="0">
                <a:latin typeface="Trebuchet MS"/>
                <a:cs typeface="Trebuchet MS"/>
              </a:rPr>
              <a:t>у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470" dirty="0">
                <a:latin typeface="Trebuchet MS"/>
                <a:cs typeface="Trebuchet MS"/>
              </a:rPr>
              <a:t>с</a:t>
            </a:r>
            <a:r>
              <a:rPr sz="5650" b="1" spc="-35" dirty="0">
                <a:latin typeface="Trebuchet MS"/>
                <a:cs typeface="Trebuchet MS"/>
              </a:rPr>
              <a:t>к</a:t>
            </a:r>
            <a:r>
              <a:rPr sz="5650" b="1" spc="-484" dirty="0">
                <a:latin typeface="Trebuchet MS"/>
                <a:cs typeface="Trebuchet MS"/>
              </a:rPr>
              <a:t>л</a:t>
            </a:r>
            <a:r>
              <a:rPr sz="5650" b="1" spc="-470" dirty="0">
                <a:latin typeface="Trebuchet MS"/>
                <a:cs typeface="Trebuchet MS"/>
              </a:rPr>
              <a:t>ад</a:t>
            </a:r>
            <a:r>
              <a:rPr sz="5650" b="1" spc="-335" dirty="0">
                <a:latin typeface="Trebuchet MS"/>
                <a:cs typeface="Trebuchet MS"/>
              </a:rPr>
              <a:t>у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470" dirty="0">
                <a:latin typeface="Trebuchet MS"/>
                <a:cs typeface="Trebuchet MS"/>
              </a:rPr>
              <a:t>с</a:t>
            </a:r>
            <a:r>
              <a:rPr sz="5650" b="1" spc="-235" dirty="0">
                <a:latin typeface="Trebuchet MS"/>
                <a:cs typeface="Trebuchet MS"/>
              </a:rPr>
              <a:t>а  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165" dirty="0">
                <a:latin typeface="Trebuchet MS"/>
                <a:cs typeface="Trebuchet MS"/>
              </a:rPr>
              <a:t>т</a:t>
            </a:r>
            <a:r>
              <a:rPr sz="5650" b="1" spc="-40" dirty="0">
                <a:latin typeface="Trebuchet MS"/>
                <a:cs typeface="Trebuchet MS"/>
              </a:rPr>
              <a:t>и</a:t>
            </a:r>
            <a:r>
              <a:rPr sz="5650" b="1" spc="-350" dirty="0">
                <a:latin typeface="Trebuchet MS"/>
                <a:cs typeface="Trebuchet MS"/>
              </a:rPr>
              <a:t>ч</a:t>
            </a:r>
            <a:r>
              <a:rPr sz="5650" b="1" spc="-35" dirty="0">
                <a:latin typeface="Trebuchet MS"/>
                <a:cs typeface="Trebuchet MS"/>
              </a:rPr>
              <a:t>к</a:t>
            </a:r>
            <a:r>
              <a:rPr sz="5650" b="1" spc="-40" dirty="0">
                <a:latin typeface="Trebuchet MS"/>
                <a:cs typeface="Trebuchet MS"/>
              </a:rPr>
              <a:t>и</a:t>
            </a:r>
            <a:r>
              <a:rPr sz="5650" b="1" spc="-250" dirty="0">
                <a:latin typeface="Trebuchet MS"/>
                <a:cs typeface="Trebuchet MS"/>
              </a:rPr>
              <a:t>м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10" dirty="0">
                <a:latin typeface="Trebuchet MS"/>
                <a:cs typeface="Trebuchet MS"/>
              </a:rPr>
              <a:t>н</a:t>
            </a:r>
            <a:r>
              <a:rPr sz="5650" b="1" spc="-330" dirty="0">
                <a:latin typeface="Trebuchet MS"/>
                <a:cs typeface="Trebuchet MS"/>
              </a:rPr>
              <a:t>а</a:t>
            </a:r>
            <a:r>
              <a:rPr sz="5650" b="1" spc="-350" dirty="0">
                <a:latin typeface="Trebuchet MS"/>
                <a:cs typeface="Trebuchet MS"/>
              </a:rPr>
              <a:t>ч</a:t>
            </a:r>
            <a:r>
              <a:rPr sz="5650" b="1" spc="-645" dirty="0">
                <a:latin typeface="Trebuchet MS"/>
                <a:cs typeface="Trebuchet MS"/>
              </a:rPr>
              <a:t>е</a:t>
            </a:r>
            <a:r>
              <a:rPr sz="5650" b="1" spc="-484" dirty="0">
                <a:latin typeface="Trebuchet MS"/>
                <a:cs typeface="Trebuchet MS"/>
              </a:rPr>
              <a:t>л</a:t>
            </a:r>
            <a:r>
              <a:rPr sz="5650" b="1" spc="-40" dirty="0">
                <a:latin typeface="Trebuchet MS"/>
                <a:cs typeface="Trebuchet MS"/>
              </a:rPr>
              <a:t>и</a:t>
            </a:r>
            <a:r>
              <a:rPr sz="5650" b="1" spc="-250" dirty="0">
                <a:latin typeface="Trebuchet MS"/>
                <a:cs typeface="Trebuchet MS"/>
              </a:rPr>
              <a:t>м</a:t>
            </a:r>
            <a:r>
              <a:rPr sz="5650" b="1" spc="-330" dirty="0">
                <a:latin typeface="Trebuchet MS"/>
                <a:cs typeface="Trebuchet MS"/>
              </a:rPr>
              <a:t>а</a:t>
            </a:r>
            <a:r>
              <a:rPr sz="5650" b="1" spc="-720" dirty="0">
                <a:latin typeface="Trebuchet MS"/>
                <a:cs typeface="Trebuchet MS"/>
              </a:rPr>
              <a:t> </a:t>
            </a:r>
            <a:r>
              <a:rPr sz="5650" b="1" spc="-254" dirty="0">
                <a:latin typeface="Trebuchet MS"/>
                <a:cs typeface="Trebuchet MS"/>
              </a:rPr>
              <a:t>сп</a:t>
            </a:r>
            <a:r>
              <a:rPr sz="5650" b="1" spc="-360" dirty="0">
                <a:latin typeface="Trebuchet MS"/>
                <a:cs typeface="Trebuchet MS"/>
              </a:rPr>
              <a:t>о</a:t>
            </a:r>
            <a:r>
              <a:rPr sz="5650" b="1" spc="-285" dirty="0">
                <a:latin typeface="Trebuchet MS"/>
                <a:cs typeface="Trebuchet MS"/>
              </a:rPr>
              <a:t>р</a:t>
            </a:r>
            <a:r>
              <a:rPr sz="5650" b="1" spc="-165" dirty="0">
                <a:latin typeface="Trebuchet MS"/>
                <a:cs typeface="Trebuchet MS"/>
              </a:rPr>
              <a:t>т</a:t>
            </a:r>
            <a:r>
              <a:rPr sz="5650" b="1" spc="-360" dirty="0">
                <a:latin typeface="Trebuchet MS"/>
                <a:cs typeface="Trebuchet MS"/>
              </a:rPr>
              <a:t>а?</a:t>
            </a:r>
            <a:endParaRPr sz="5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3387" y="2457335"/>
            <a:ext cx="6638925" cy="161417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624205" marR="835660" algn="ctr">
              <a:lnSpc>
                <a:spcPts val="3970"/>
              </a:lnSpc>
              <a:spcBef>
                <a:spcPts val="720"/>
              </a:spcBef>
            </a:pPr>
            <a:r>
              <a:rPr sz="3800" spc="-385" dirty="0">
                <a:solidFill>
                  <a:srgbClr val="FFFFFF"/>
                </a:solidFill>
                <a:latin typeface="Palatino Linotype"/>
                <a:cs typeface="Palatino Linotype"/>
              </a:rPr>
              <a:t>М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њ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њ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315" dirty="0">
                <a:solidFill>
                  <a:srgbClr val="FFFFFF"/>
                </a:solidFill>
                <a:latin typeface="Palatino Linotype"/>
                <a:cs typeface="Palatino Linotype"/>
              </a:rPr>
              <a:t>ш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180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к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55" dirty="0">
                <a:solidFill>
                  <a:srgbClr val="FFFFFF"/>
                </a:solidFill>
                <a:latin typeface="Palatino Linotype"/>
                <a:cs typeface="Palatino Linotype"/>
              </a:rPr>
              <a:t>ј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3800" spc="-185" dirty="0">
                <a:solidFill>
                  <a:srgbClr val="FFFFFF"/>
                </a:solidFill>
                <a:latin typeface="Palatino Linotype"/>
                <a:cs typeface="Palatino Linotype"/>
              </a:rPr>
              <a:t>у  </a:t>
            </a:r>
            <a:r>
              <a:rPr sz="3800" spc="-265" dirty="0">
                <a:solidFill>
                  <a:srgbClr val="FFFFFF"/>
                </a:solidFill>
                <a:latin typeface="Palatino Linotype"/>
                <a:cs typeface="Palatino Linotype"/>
              </a:rPr>
              <a:t>п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295" dirty="0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140" dirty="0">
                <a:solidFill>
                  <a:srgbClr val="FFFFFF"/>
                </a:solidFill>
                <a:latin typeface="Palatino Linotype"/>
                <a:cs typeface="Palatino Linotype"/>
              </a:rPr>
              <a:t>б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60" dirty="0">
                <a:solidFill>
                  <a:srgbClr val="FFFFFF"/>
                </a:solidFill>
                <a:latin typeface="Palatino Linotype"/>
                <a:cs typeface="Palatino Linotype"/>
              </a:rPr>
              <a:t>з</a:t>
            </a:r>
            <a:r>
              <a:rPr sz="380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140" dirty="0">
                <a:solidFill>
                  <a:srgbClr val="FFFFFF"/>
                </a:solidFill>
                <a:latin typeface="Palatino Linotype"/>
                <a:cs typeface="Palatino Linotype"/>
              </a:rPr>
              <a:t>б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3800" spc="-420" dirty="0">
                <a:solidFill>
                  <a:srgbClr val="FFFFFF"/>
                </a:solidFill>
                <a:latin typeface="Palatino Linotype"/>
                <a:cs typeface="Palatino Linotype"/>
              </a:rPr>
              <a:t>љ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њ</a:t>
            </a:r>
            <a:r>
              <a:rPr sz="3800" spc="-60" dirty="0">
                <a:solidFill>
                  <a:srgbClr val="FFFFFF"/>
                </a:solidFill>
                <a:latin typeface="Palatino Linotype"/>
                <a:cs typeface="Palatino Linotype"/>
              </a:rPr>
              <a:t>е  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спортом</a:t>
            </a:r>
            <a:endParaRPr sz="38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204675" y="2633007"/>
            <a:ext cx="194945" cy="5262245"/>
            <a:chOff x="9204675" y="2633007"/>
            <a:chExt cx="194945" cy="52622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675" y="2633007"/>
              <a:ext cx="85725" cy="85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675" y="3490257"/>
              <a:ext cx="85725" cy="85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675" y="3918882"/>
              <a:ext cx="85725" cy="857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13755" y="6094511"/>
              <a:ext cx="85725" cy="857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13755" y="7380386"/>
              <a:ext cx="85725" cy="85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13755" y="7809011"/>
              <a:ext cx="85725" cy="857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419831" y="2381534"/>
            <a:ext cx="5712460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200"/>
              </a:lnSpc>
              <a:spcBef>
                <a:spcPts val="100"/>
              </a:spcBef>
            </a:pPr>
            <a:r>
              <a:rPr sz="2600" spc="120" dirty="0">
                <a:solidFill>
                  <a:srgbClr val="FFFFFF"/>
                </a:solidFill>
                <a:latin typeface="Cambria"/>
                <a:cs typeface="Cambria"/>
              </a:rPr>
              <a:t>н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в</a:t>
            </a:r>
            <a:r>
              <a:rPr sz="2600" spc="135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50" dirty="0">
                <a:solidFill>
                  <a:srgbClr val="FFFFFF"/>
                </a:solidFill>
                <a:latin typeface="Cambria"/>
                <a:cs typeface="Cambria"/>
              </a:rPr>
              <a:t>д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-30" dirty="0">
                <a:solidFill>
                  <a:srgbClr val="FFFFFF"/>
                </a:solidFill>
                <a:latin typeface="Cambria"/>
                <a:cs typeface="Cambria"/>
              </a:rPr>
              <a:t>j</a:t>
            </a:r>
            <a:r>
              <a:rPr sz="2600" spc="125" dirty="0">
                <a:solidFill>
                  <a:srgbClr val="FFFFFF"/>
                </a:solidFill>
                <a:latin typeface="Cambria"/>
                <a:cs typeface="Cambria"/>
              </a:rPr>
              <a:t>н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Cambria"/>
                <a:cs typeface="Cambria"/>
              </a:rPr>
              <a:t>с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п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р</a:t>
            </a:r>
            <a:r>
              <a:rPr sz="2600" spc="-100" dirty="0">
                <a:solidFill>
                  <a:srgbClr val="FFFFFF"/>
                </a:solidFill>
                <a:latin typeface="Cambria"/>
                <a:cs typeface="Cambria"/>
              </a:rPr>
              <a:t>т</a:t>
            </a:r>
            <a:r>
              <a:rPr sz="2600" spc="95" dirty="0">
                <a:solidFill>
                  <a:srgbClr val="FFFFFF"/>
                </a:solidFill>
                <a:latin typeface="Cambria"/>
                <a:cs typeface="Cambria"/>
              </a:rPr>
              <a:t>с</a:t>
            </a:r>
            <a:r>
              <a:rPr sz="2600" spc="-35" dirty="0">
                <a:solidFill>
                  <a:srgbClr val="FFFFFF"/>
                </a:solidFill>
                <a:latin typeface="Cambria"/>
                <a:cs typeface="Cambria"/>
              </a:rPr>
              <a:t>к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п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р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м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-450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6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120" dirty="0">
                <a:solidFill>
                  <a:srgbClr val="FFFFFF"/>
                </a:solidFill>
                <a:latin typeface="Cambria"/>
                <a:cs typeface="Cambria"/>
              </a:rPr>
              <a:t>н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в</a:t>
            </a:r>
            <a:r>
              <a:rPr sz="2600" spc="80" dirty="0">
                <a:solidFill>
                  <a:srgbClr val="FFFFFF"/>
                </a:solidFill>
                <a:latin typeface="Cambria"/>
                <a:cs typeface="Cambria"/>
              </a:rPr>
              <a:t>и  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м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-100" dirty="0">
                <a:solidFill>
                  <a:srgbClr val="FFFFFF"/>
                </a:solidFill>
                <a:latin typeface="Cambria"/>
                <a:cs typeface="Cambria"/>
              </a:rPr>
              <a:t>т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р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-30" dirty="0">
                <a:solidFill>
                  <a:srgbClr val="FFFFFF"/>
                </a:solidFill>
                <a:latin typeface="Cambria"/>
                <a:cs typeface="Cambria"/>
              </a:rPr>
              <a:t>j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-450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6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135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Cambria"/>
                <a:cs typeface="Cambria"/>
              </a:rPr>
              <a:t>с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-45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endParaRPr sz="2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600" spc="120" dirty="0">
                <a:solidFill>
                  <a:srgbClr val="FFFFFF"/>
                </a:solidFill>
                <a:latin typeface="Cambria"/>
                <a:cs typeface="Cambria"/>
              </a:rPr>
              <a:t>н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п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р</a:t>
            </a:r>
            <a:r>
              <a:rPr sz="2600" spc="-45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6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35" dirty="0">
                <a:solidFill>
                  <a:srgbClr val="FFFFFF"/>
                </a:solidFill>
                <a:latin typeface="Cambria"/>
                <a:cs typeface="Cambria"/>
              </a:rPr>
              <a:t>к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љ</a:t>
            </a:r>
            <a:r>
              <a:rPr sz="2600" spc="-35" dirty="0">
                <a:solidFill>
                  <a:srgbClr val="FFFFFF"/>
                </a:solidFill>
                <a:latin typeface="Cambria"/>
                <a:cs typeface="Cambria"/>
              </a:rPr>
              <a:t>к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бр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-35" dirty="0">
                <a:solidFill>
                  <a:srgbClr val="FFFFFF"/>
                </a:solidFill>
                <a:latin typeface="Cambria"/>
                <a:cs typeface="Cambria"/>
              </a:rPr>
              <a:t>к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220" dirty="0">
                <a:solidFill>
                  <a:srgbClr val="FFFFFF"/>
                </a:solidFill>
                <a:latin typeface="Cambria"/>
                <a:cs typeface="Cambria"/>
              </a:rPr>
              <a:t>њ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600" spc="-450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600" spc="-595" dirty="0">
                <a:solidFill>
                  <a:srgbClr val="FFFFFF"/>
                </a:solidFill>
                <a:latin typeface="Lucida Sans Unicode"/>
                <a:cs typeface="Lucida Sans Unicode"/>
              </a:rPr>
              <a:t>„</a:t>
            </a:r>
            <a:r>
              <a:rPr sz="2600" spc="175" dirty="0">
                <a:solidFill>
                  <a:srgbClr val="FFFFFF"/>
                </a:solidFill>
                <a:latin typeface="Cambria"/>
                <a:cs typeface="Cambria"/>
              </a:rPr>
              <a:t>С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п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р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м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20" dirty="0">
                <a:solidFill>
                  <a:srgbClr val="FFFFFF"/>
                </a:solidFill>
                <a:latin typeface="Cambria"/>
                <a:cs typeface="Cambria"/>
              </a:rPr>
              <a:t>н</a:t>
            </a:r>
            <a:r>
              <a:rPr sz="26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“</a:t>
            </a:r>
            <a:r>
              <a:rPr sz="26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п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85" dirty="0">
                <a:solidFill>
                  <a:srgbClr val="FFFFFF"/>
                </a:solidFill>
                <a:latin typeface="Cambria"/>
                <a:cs typeface="Cambria"/>
              </a:rPr>
              <a:t>ж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-30" dirty="0">
                <a:solidFill>
                  <a:srgbClr val="FFFFFF"/>
                </a:solidFill>
                <a:latin typeface="Cambria"/>
                <a:cs typeface="Cambria"/>
              </a:rPr>
              <a:t>j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" dirty="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б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ц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-35" dirty="0">
                <a:solidFill>
                  <a:srgbClr val="FFFFFF"/>
                </a:solidFill>
                <a:latin typeface="Cambria"/>
                <a:cs typeface="Cambria"/>
              </a:rPr>
              <a:t>к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м</a:t>
            </a:r>
            <a:r>
              <a:rPr sz="2600" spc="15" dirty="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88847" y="6133389"/>
            <a:ext cx="6638925" cy="161417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683895" marR="567690" algn="ctr">
              <a:lnSpc>
                <a:spcPts val="3970"/>
              </a:lnSpc>
              <a:spcBef>
                <a:spcPts val="720"/>
              </a:spcBef>
            </a:pPr>
            <a:r>
              <a:rPr sz="3800" spc="-325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3800" spc="-250" dirty="0">
                <a:solidFill>
                  <a:srgbClr val="FFFFFF"/>
                </a:solidFill>
                <a:latin typeface="Palatino Linotype"/>
                <a:cs typeface="Palatino Linotype"/>
              </a:rPr>
              <a:t>м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њ</a:t>
            </a:r>
            <a:r>
              <a:rPr sz="3800" spc="-180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800" spc="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њ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315" dirty="0">
                <a:solidFill>
                  <a:srgbClr val="FFFFFF"/>
                </a:solidFill>
                <a:latin typeface="Palatino Linotype"/>
                <a:cs typeface="Palatino Linotype"/>
              </a:rPr>
              <a:t>ш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180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к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55" dirty="0">
                <a:solidFill>
                  <a:srgbClr val="FFFFFF"/>
                </a:solidFill>
                <a:latin typeface="Palatino Linotype"/>
                <a:cs typeface="Palatino Linotype"/>
              </a:rPr>
              <a:t>ј</a:t>
            </a:r>
            <a:r>
              <a:rPr sz="3800" spc="-60" dirty="0">
                <a:solidFill>
                  <a:srgbClr val="FFFFFF"/>
                </a:solidFill>
                <a:latin typeface="Palatino Linotype"/>
                <a:cs typeface="Palatino Linotype"/>
              </a:rPr>
              <a:t>е  </a:t>
            </a:r>
            <a:r>
              <a:rPr sz="3800" spc="-50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3800" spc="-280" dirty="0">
                <a:solidFill>
                  <a:srgbClr val="FFFFFF"/>
                </a:solidFill>
                <a:latin typeface="Palatino Linotype"/>
                <a:cs typeface="Palatino Linotype"/>
              </a:rPr>
              <a:t>у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265" dirty="0">
                <a:solidFill>
                  <a:srgbClr val="FFFFFF"/>
                </a:solidFill>
                <a:latin typeface="Palatino Linotype"/>
                <a:cs typeface="Palatino Linotype"/>
              </a:rPr>
              <a:t>п</a:t>
            </a:r>
            <a:r>
              <a:rPr sz="3800" spc="-210" dirty="0">
                <a:solidFill>
                  <a:srgbClr val="FFFFFF"/>
                </a:solidFill>
                <a:latin typeface="Palatino Linotype"/>
                <a:cs typeface="Palatino Linotype"/>
              </a:rPr>
              <a:t>о</a:t>
            </a:r>
            <a:r>
              <a:rPr sz="3800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т</a:t>
            </a:r>
            <a:r>
              <a:rPr sz="3800" spc="-295" dirty="0">
                <a:solidFill>
                  <a:srgbClr val="FFFFFF"/>
                </a:solidFill>
                <a:latin typeface="Palatino Linotype"/>
                <a:cs typeface="Palatino Linotype"/>
              </a:rPr>
              <a:t>р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140" dirty="0">
                <a:solidFill>
                  <a:srgbClr val="FFFFFF"/>
                </a:solidFill>
                <a:latin typeface="Palatino Linotype"/>
                <a:cs typeface="Palatino Linotype"/>
              </a:rPr>
              <a:t>б</a:t>
            </a:r>
            <a:r>
              <a:rPr sz="3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н</a:t>
            </a:r>
            <a:r>
              <a:rPr sz="3800" spc="-90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60" dirty="0">
                <a:solidFill>
                  <a:srgbClr val="FFFFFF"/>
                </a:solidFill>
                <a:latin typeface="Palatino Linotype"/>
                <a:cs typeface="Palatino Linotype"/>
              </a:rPr>
              <a:t>з</a:t>
            </a:r>
            <a:r>
              <a:rPr sz="380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800" spc="-140" dirty="0">
                <a:solidFill>
                  <a:srgbClr val="FFFFFF"/>
                </a:solidFill>
                <a:latin typeface="Palatino Linotype"/>
                <a:cs typeface="Palatino Linotype"/>
              </a:rPr>
              <a:t>б</a:t>
            </a:r>
            <a:r>
              <a:rPr sz="3800" spc="-155" dirty="0">
                <a:solidFill>
                  <a:srgbClr val="FFFFFF"/>
                </a:solidFill>
                <a:latin typeface="Palatino Linotype"/>
                <a:cs typeface="Palatino Linotype"/>
              </a:rPr>
              <a:t>а</a:t>
            </a:r>
            <a:r>
              <a:rPr sz="3800" spc="5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3800" spc="-420" dirty="0">
                <a:solidFill>
                  <a:srgbClr val="FFFFFF"/>
                </a:solidFill>
                <a:latin typeface="Palatino Linotype"/>
                <a:cs typeface="Palatino Linotype"/>
              </a:rPr>
              <a:t>љ</a:t>
            </a:r>
            <a:r>
              <a:rPr sz="3800" spc="-95" dirty="0">
                <a:solidFill>
                  <a:srgbClr val="FFFFFF"/>
                </a:solidFill>
                <a:latin typeface="Palatino Linotype"/>
                <a:cs typeface="Palatino Linotype"/>
              </a:rPr>
              <a:t>е</a:t>
            </a:r>
            <a:r>
              <a:rPr sz="3800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њ</a:t>
            </a:r>
            <a:r>
              <a:rPr sz="3800" spc="-60" dirty="0">
                <a:solidFill>
                  <a:srgbClr val="FFFFFF"/>
                </a:solidFill>
                <a:latin typeface="Palatino Linotype"/>
                <a:cs typeface="Palatino Linotype"/>
              </a:rPr>
              <a:t>е  </a:t>
            </a:r>
            <a:r>
              <a:rPr sz="3800" spc="-200" dirty="0">
                <a:solidFill>
                  <a:srgbClr val="FFFFFF"/>
                </a:solidFill>
                <a:latin typeface="Palatino Linotype"/>
                <a:cs typeface="Palatino Linotype"/>
              </a:rPr>
              <a:t>спортом</a:t>
            </a:r>
            <a:endParaRPr sz="3800">
              <a:latin typeface="Palatino Linotype"/>
              <a:cs typeface="Palatino Linotyp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28911" y="5843038"/>
            <a:ext cx="6769734" cy="216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200"/>
              </a:lnSpc>
              <a:spcBef>
                <a:spcPts val="100"/>
              </a:spcBef>
            </a:pP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Коришћење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35" dirty="0">
                <a:solidFill>
                  <a:srgbClr val="FFFFFF"/>
                </a:solidFill>
                <a:latin typeface="Cambria"/>
                <a:cs typeface="Cambria"/>
              </a:rPr>
              <a:t>нових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10" dirty="0">
                <a:solidFill>
                  <a:srgbClr val="FFFFFF"/>
                </a:solidFill>
                <a:latin typeface="Cambria"/>
                <a:cs typeface="Cambria"/>
              </a:rPr>
              <a:t>материjала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35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60" dirty="0">
                <a:solidFill>
                  <a:srgbClr val="FFFFFF"/>
                </a:solidFill>
                <a:latin typeface="Cambria"/>
                <a:cs typeface="Cambria"/>
              </a:rPr>
              <a:t>увођење </a:t>
            </a:r>
            <a:r>
              <a:rPr sz="2600" spc="-5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35" dirty="0">
                <a:solidFill>
                  <a:srgbClr val="FFFFFF"/>
                </a:solidFill>
                <a:latin typeface="Cambria"/>
                <a:cs typeface="Cambria"/>
              </a:rPr>
              <a:t>нових </a:t>
            </a:r>
            <a:r>
              <a:rPr sz="2600" spc="120" dirty="0">
                <a:solidFill>
                  <a:srgbClr val="FFFFFF"/>
                </a:solidFill>
                <a:latin typeface="Cambria"/>
                <a:cs typeface="Cambria"/>
              </a:rPr>
              <a:t>детаља </a:t>
            </a:r>
            <a:r>
              <a:rPr sz="2600" spc="105" dirty="0">
                <a:solidFill>
                  <a:srgbClr val="FFFFFF"/>
                </a:solidFill>
                <a:latin typeface="Cambria"/>
                <a:cs typeface="Cambria"/>
              </a:rPr>
              <a:t>или 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избацивање </a:t>
            </a:r>
            <a:r>
              <a:rPr sz="2600" spc="105" dirty="0">
                <a:solidFill>
                  <a:srgbClr val="FFFFFF"/>
                </a:solidFill>
                <a:latin typeface="Cambria"/>
                <a:cs typeface="Cambria"/>
              </a:rPr>
              <a:t>неких </a:t>
            </a:r>
            <a:r>
              <a:rPr sz="26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елемената</a:t>
            </a:r>
            <a:r>
              <a:rPr sz="26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90" dirty="0">
                <a:solidFill>
                  <a:srgbClr val="FFFFFF"/>
                </a:solidFill>
                <a:latin typeface="Cambria"/>
                <a:cs typeface="Cambria"/>
              </a:rPr>
              <a:t>спортске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75" dirty="0">
                <a:solidFill>
                  <a:srgbClr val="FFFFFF"/>
                </a:solidFill>
                <a:latin typeface="Cambria"/>
                <a:cs typeface="Cambria"/>
              </a:rPr>
              <a:t>опреме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6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U</a:t>
            </a:r>
            <a:r>
              <a:rPr sz="2600" spc="-30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6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g</a:t>
            </a:r>
            <a:r>
              <a:rPr sz="26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r</a:t>
            </a:r>
            <a:r>
              <a:rPr sz="26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oo</a:t>
            </a:r>
            <a:r>
              <a:rPr sz="26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sz="26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26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п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ц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-45" dirty="0">
                <a:solidFill>
                  <a:srgbClr val="FFFFFF"/>
                </a:solidFill>
                <a:latin typeface="Cambria"/>
                <a:cs typeface="Cambria"/>
              </a:rPr>
              <a:t>г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о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00" dirty="0">
                <a:solidFill>
                  <a:srgbClr val="FFFFFF"/>
                </a:solidFill>
                <a:latin typeface="Cambria"/>
                <a:cs typeface="Cambria"/>
              </a:rPr>
              <a:t>ф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600" spc="-450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600" spc="-595" dirty="0">
                <a:solidFill>
                  <a:srgbClr val="FFFFFF"/>
                </a:solidFill>
                <a:latin typeface="Lucida Sans Unicode"/>
                <a:cs typeface="Lucida Sans Unicode"/>
              </a:rPr>
              <a:t>„</a:t>
            </a:r>
            <a:r>
              <a:rPr sz="2600" spc="-100" dirty="0">
                <a:solidFill>
                  <a:srgbClr val="FFFFFF"/>
                </a:solidFill>
                <a:latin typeface="Cambria"/>
                <a:cs typeface="Cambria"/>
              </a:rPr>
              <a:t>т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р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-45" dirty="0">
                <a:solidFill>
                  <a:srgbClr val="FFFFFF"/>
                </a:solidFill>
                <a:latin typeface="Cambria"/>
                <a:cs typeface="Cambria"/>
              </a:rPr>
              <a:t>г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204" dirty="0">
                <a:solidFill>
                  <a:srgbClr val="FFFFFF"/>
                </a:solidFill>
                <a:latin typeface="Cambria"/>
                <a:cs typeface="Cambria"/>
              </a:rPr>
              <a:t>ч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“</a:t>
            </a:r>
            <a:r>
              <a:rPr sz="26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75" dirty="0">
                <a:solidFill>
                  <a:srgbClr val="FFFFFF"/>
                </a:solidFill>
                <a:latin typeface="Cambria"/>
                <a:cs typeface="Cambria"/>
              </a:rPr>
              <a:t>з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в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40" dirty="0">
                <a:solidFill>
                  <a:srgbClr val="FFFFFF"/>
                </a:solidFill>
                <a:latin typeface="Cambria"/>
                <a:cs typeface="Cambria"/>
              </a:rPr>
              <a:t>л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-35" dirty="0">
                <a:solidFill>
                  <a:srgbClr val="FFFFFF"/>
                </a:solidFill>
                <a:latin typeface="Cambria"/>
                <a:cs typeface="Cambria"/>
              </a:rPr>
              <a:t>к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50" dirty="0">
                <a:solidFill>
                  <a:srgbClr val="FFFFFF"/>
                </a:solidFill>
                <a:latin typeface="Cambria"/>
                <a:cs typeface="Cambria"/>
              </a:rPr>
              <a:t>д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б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и</a:t>
            </a:r>
            <a:r>
              <a:rPr sz="2600" spc="120" dirty="0">
                <a:solidFill>
                  <a:srgbClr val="FFFFFF"/>
                </a:solidFill>
                <a:latin typeface="Cambria"/>
                <a:cs typeface="Cambria"/>
              </a:rPr>
              <a:t>н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" dirty="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r>
              <a:rPr sz="26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п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е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ц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а</a:t>
            </a:r>
            <a:r>
              <a:rPr sz="2600" spc="220" dirty="0">
                <a:solidFill>
                  <a:srgbClr val="FFFFFF"/>
                </a:solidFill>
                <a:latin typeface="Cambria"/>
                <a:cs typeface="Cambria"/>
              </a:rPr>
              <a:t>њ</a:t>
            </a:r>
            <a:r>
              <a:rPr sz="2600" spc="15" dirty="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855324" y="850759"/>
            <a:ext cx="6715125" cy="572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550" b="1" spc="225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3550" b="1" spc="-22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3550" b="1" spc="-290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sz="3550" b="1" spc="-295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3550" b="1" spc="-400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3550" b="1" spc="-375" dirty="0">
                <a:solidFill>
                  <a:srgbClr val="FFFFFF"/>
                </a:solidFill>
                <a:latin typeface="Trebuchet MS"/>
                <a:cs typeface="Trebuchet MS"/>
              </a:rPr>
              <a:t>д</a:t>
            </a:r>
            <a:r>
              <a:rPr sz="3550" b="1" spc="-1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3550" b="1" spc="-105" dirty="0">
                <a:solidFill>
                  <a:srgbClr val="FFFFFF"/>
                </a:solidFill>
                <a:latin typeface="Trebuchet MS"/>
                <a:cs typeface="Trebuchet MS"/>
              </a:rPr>
              <a:t>ц</a:t>
            </a:r>
            <a:r>
              <a:rPr sz="3550" b="1" spc="-39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3550" b="1" spc="-4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50" b="1" spc="-95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3550" b="1" spc="-400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3550" b="1" spc="-120" dirty="0">
                <a:solidFill>
                  <a:srgbClr val="FFFFFF"/>
                </a:solidFill>
                <a:latin typeface="Trebuchet MS"/>
                <a:cs typeface="Trebuchet MS"/>
              </a:rPr>
              <a:t>х</a:t>
            </a:r>
            <a:r>
              <a:rPr sz="3550" b="1" spc="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3550" b="1" spc="-22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3550" b="1" spc="-295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3550" b="1" spc="-22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3550" b="1" spc="155" dirty="0">
                <a:solidFill>
                  <a:srgbClr val="FFFFFF"/>
                </a:solidFill>
                <a:latin typeface="Trebuchet MS"/>
                <a:cs typeface="Trebuchet MS"/>
              </a:rPr>
              <a:t>ш</a:t>
            </a:r>
            <a:r>
              <a:rPr sz="3550" b="1" spc="-15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sz="3550" b="1" spc="-22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3550" b="1" spc="-85" dirty="0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sz="3550" b="1" spc="-4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50" b="1" spc="-375" dirty="0">
                <a:solidFill>
                  <a:srgbClr val="FFFFFF"/>
                </a:solidFill>
                <a:latin typeface="Trebuchet MS"/>
                <a:cs typeface="Trebuchet MS"/>
              </a:rPr>
              <a:t>д</a:t>
            </a:r>
            <a:r>
              <a:rPr sz="3550" b="1" spc="-22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3550" b="1" spc="-10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3550" b="1" spc="-1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3550" b="1" spc="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3550" b="1" spc="-90" dirty="0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sz="3550" b="1" spc="-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3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2028989"/>
            <a:ext cx="958532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-580" dirty="0"/>
              <a:t>Д</a:t>
            </a:r>
            <a:r>
              <a:rPr sz="5500" spc="-260" dirty="0"/>
              <a:t>и</a:t>
            </a:r>
            <a:r>
              <a:rPr sz="5500" spc="-65" dirty="0"/>
              <a:t>с</a:t>
            </a:r>
            <a:r>
              <a:rPr sz="5500" spc="-35" dirty="0"/>
              <a:t>к</a:t>
            </a:r>
            <a:r>
              <a:rPr sz="5500" spc="-420" dirty="0"/>
              <a:t>р</a:t>
            </a:r>
            <a:r>
              <a:rPr sz="5500" spc="-260" dirty="0"/>
              <a:t>и</a:t>
            </a:r>
            <a:r>
              <a:rPr sz="5500" spc="-360" dirty="0"/>
              <a:t>м</a:t>
            </a:r>
            <a:r>
              <a:rPr sz="5500" spc="-260" dirty="0"/>
              <a:t>и</a:t>
            </a:r>
            <a:r>
              <a:rPr sz="5500" spc="-15" dirty="0"/>
              <a:t>н</a:t>
            </a:r>
            <a:r>
              <a:rPr sz="5500" spc="-220" dirty="0"/>
              <a:t>а</a:t>
            </a:r>
            <a:r>
              <a:rPr sz="5500" spc="-445" dirty="0"/>
              <a:t>ц</a:t>
            </a:r>
            <a:r>
              <a:rPr sz="5500" spc="-260" dirty="0"/>
              <a:t>и</a:t>
            </a:r>
            <a:r>
              <a:rPr sz="5500" spc="85" dirty="0"/>
              <a:t>ј</a:t>
            </a:r>
            <a:r>
              <a:rPr sz="5500" spc="-215" dirty="0"/>
              <a:t>а</a:t>
            </a:r>
            <a:r>
              <a:rPr sz="5500" spc="-290" dirty="0"/>
              <a:t> </a:t>
            </a:r>
            <a:r>
              <a:rPr sz="5500" spc="-405" dirty="0"/>
              <a:t>у</a:t>
            </a:r>
            <a:r>
              <a:rPr sz="5500" spc="-290" dirty="0"/>
              <a:t> </a:t>
            </a:r>
            <a:r>
              <a:rPr sz="5500" spc="-65" dirty="0"/>
              <a:t>с</a:t>
            </a:r>
            <a:r>
              <a:rPr sz="5500" spc="10" dirty="0"/>
              <a:t>в</a:t>
            </a:r>
            <a:r>
              <a:rPr sz="5500" spc="-135" dirty="0"/>
              <a:t>е</a:t>
            </a:r>
            <a:r>
              <a:rPr sz="5500" spc="-160" dirty="0"/>
              <a:t>т</a:t>
            </a:r>
            <a:r>
              <a:rPr sz="5500" spc="-405" dirty="0"/>
              <a:t>у</a:t>
            </a:r>
            <a:r>
              <a:rPr sz="5500" spc="-290" dirty="0"/>
              <a:t> </a:t>
            </a:r>
            <a:r>
              <a:rPr sz="5500" spc="-65" dirty="0"/>
              <a:t>с</a:t>
            </a:r>
            <a:r>
              <a:rPr sz="5500" spc="-380" dirty="0"/>
              <a:t>п</a:t>
            </a:r>
            <a:r>
              <a:rPr sz="5500" spc="-300" dirty="0"/>
              <a:t>о</a:t>
            </a:r>
            <a:r>
              <a:rPr sz="5500" spc="-420" dirty="0"/>
              <a:t>р</a:t>
            </a:r>
            <a:r>
              <a:rPr sz="5500" spc="-160" dirty="0"/>
              <a:t>т</a:t>
            </a:r>
            <a:r>
              <a:rPr sz="5500" spc="-215" dirty="0"/>
              <a:t>а</a:t>
            </a:r>
            <a:endParaRPr sz="5500"/>
          </a:p>
        </p:txBody>
      </p:sp>
      <p:sp>
        <p:nvSpPr>
          <p:cNvPr id="3" name="object 3"/>
          <p:cNvSpPr/>
          <p:nvPr/>
        </p:nvSpPr>
        <p:spPr>
          <a:xfrm>
            <a:off x="10415472" y="3161892"/>
            <a:ext cx="0" cy="1210310"/>
          </a:xfrm>
          <a:custGeom>
            <a:avLst/>
            <a:gdLst/>
            <a:ahLst/>
            <a:cxnLst/>
            <a:rect l="l" t="t" r="r" b="b"/>
            <a:pathLst>
              <a:path h="1210310">
                <a:moveTo>
                  <a:pt x="0" y="1209703"/>
                </a:moveTo>
                <a:lnTo>
                  <a:pt x="0" y="0"/>
                </a:lnTo>
              </a:path>
            </a:pathLst>
          </a:custGeom>
          <a:ln w="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082932"/>
            <a:ext cx="18288000" cy="9525"/>
          </a:xfrm>
          <a:custGeom>
            <a:avLst/>
            <a:gdLst/>
            <a:ahLst/>
            <a:cxnLst/>
            <a:rect l="l" t="t" r="r" b="b"/>
            <a:pathLst>
              <a:path w="18288000" h="9525">
                <a:moveTo>
                  <a:pt x="0" y="9524"/>
                </a:moveTo>
                <a:lnTo>
                  <a:pt x="0" y="0"/>
                </a:lnTo>
                <a:lnTo>
                  <a:pt x="18287999" y="0"/>
                </a:lnTo>
                <a:lnTo>
                  <a:pt x="18287999" y="9524"/>
                </a:lnTo>
                <a:lnTo>
                  <a:pt x="0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028972"/>
            <a:ext cx="619124" cy="38045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405947" y="5650679"/>
            <a:ext cx="0" cy="1210310"/>
          </a:xfrm>
          <a:custGeom>
            <a:avLst/>
            <a:gdLst/>
            <a:ahLst/>
            <a:cxnLst/>
            <a:rect l="l" t="t" r="r" b="b"/>
            <a:pathLst>
              <a:path h="1210309">
                <a:moveTo>
                  <a:pt x="0" y="1209703"/>
                </a:moveTo>
                <a:lnTo>
                  <a:pt x="0" y="0"/>
                </a:lnTo>
              </a:path>
            </a:pathLst>
          </a:custGeom>
          <a:ln w="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9753" y="3499622"/>
            <a:ext cx="7448549" cy="49625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768198" y="3090384"/>
            <a:ext cx="462534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245" dirty="0">
                <a:solidFill>
                  <a:srgbClr val="383BE3"/>
                </a:solidFill>
                <a:latin typeface="Cambria"/>
                <a:cs typeface="Cambria"/>
              </a:rPr>
              <a:t>Забрањена</a:t>
            </a:r>
            <a:r>
              <a:rPr sz="3800" spc="25" dirty="0">
                <a:solidFill>
                  <a:srgbClr val="383BE3"/>
                </a:solidFill>
                <a:latin typeface="Cambria"/>
                <a:cs typeface="Cambria"/>
              </a:rPr>
              <a:t> </a:t>
            </a:r>
            <a:r>
              <a:rPr sz="3800" spc="254" dirty="0">
                <a:solidFill>
                  <a:srgbClr val="383BE3"/>
                </a:solidFill>
                <a:latin typeface="Cambria"/>
                <a:cs typeface="Cambria"/>
              </a:rPr>
              <a:t>опрема</a:t>
            </a:r>
            <a:endParaRPr sz="38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68198" y="5641440"/>
            <a:ext cx="4598670" cy="110934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 marR="5080">
              <a:lnSpc>
                <a:spcPts val="3979"/>
              </a:lnSpc>
              <a:spcBef>
                <a:spcPts val="715"/>
              </a:spcBef>
            </a:pPr>
            <a:r>
              <a:rPr sz="3800" spc="140" dirty="0">
                <a:solidFill>
                  <a:srgbClr val="383BE3"/>
                </a:solidFill>
                <a:latin typeface="Cambria"/>
                <a:cs typeface="Cambria"/>
              </a:rPr>
              <a:t>Економске</a:t>
            </a:r>
            <a:r>
              <a:rPr sz="3800" spc="30" dirty="0">
                <a:solidFill>
                  <a:srgbClr val="383BE3"/>
                </a:solidFill>
                <a:latin typeface="Cambria"/>
                <a:cs typeface="Cambria"/>
              </a:rPr>
              <a:t> </a:t>
            </a:r>
            <a:r>
              <a:rPr sz="3800" spc="155" dirty="0">
                <a:solidFill>
                  <a:srgbClr val="383BE3"/>
                </a:solidFill>
                <a:latin typeface="Cambria"/>
                <a:cs typeface="Cambria"/>
              </a:rPr>
              <a:t>разлике </a:t>
            </a:r>
            <a:r>
              <a:rPr sz="3800" spc="-819" dirty="0">
                <a:solidFill>
                  <a:srgbClr val="383BE3"/>
                </a:solidFill>
                <a:latin typeface="Cambria"/>
                <a:cs typeface="Cambria"/>
              </a:rPr>
              <a:t> </a:t>
            </a:r>
            <a:r>
              <a:rPr sz="3800" spc="195" dirty="0">
                <a:solidFill>
                  <a:srgbClr val="383BE3"/>
                </a:solidFill>
                <a:latin typeface="Cambria"/>
                <a:cs typeface="Cambria"/>
              </a:rPr>
              <a:t>између</a:t>
            </a:r>
            <a:r>
              <a:rPr sz="3800" spc="85" dirty="0">
                <a:solidFill>
                  <a:srgbClr val="383BE3"/>
                </a:solidFill>
                <a:latin typeface="Cambria"/>
                <a:cs typeface="Cambria"/>
              </a:rPr>
              <a:t> </a:t>
            </a:r>
            <a:r>
              <a:rPr sz="3800" spc="250" dirty="0">
                <a:solidFill>
                  <a:srgbClr val="383BE3"/>
                </a:solidFill>
                <a:latin typeface="Cambria"/>
                <a:cs typeface="Cambria"/>
              </a:rPr>
              <a:t>земаља</a:t>
            </a:r>
            <a:endParaRPr sz="38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3369" y="1034001"/>
            <a:ext cx="8552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Trebuchet MS"/>
                <a:cs typeface="Trebuchet MS"/>
              </a:rPr>
              <a:t>ПРИСУТНОСТ</a:t>
            </a:r>
            <a:r>
              <a:rPr sz="2000" b="1" spc="-260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ТЕХНОЛОШКОГ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ДОПИНГА</a:t>
            </a:r>
            <a:r>
              <a:rPr sz="2000" b="1" spc="-250" dirty="0">
                <a:latin typeface="Trebuchet MS"/>
                <a:cs typeface="Trebuchet MS"/>
              </a:rPr>
              <a:t> </a:t>
            </a:r>
            <a:r>
              <a:rPr sz="2000" b="1" spc="-65" dirty="0">
                <a:latin typeface="Trebuchet MS"/>
                <a:cs typeface="Trebuchet MS"/>
              </a:rPr>
              <a:t>У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15" dirty="0">
                <a:latin typeface="Trebuchet MS"/>
                <a:cs typeface="Trebuchet MS"/>
              </a:rPr>
              <a:t>ПРОФЕСИОНАЛНОМ</a:t>
            </a:r>
            <a:r>
              <a:rPr sz="2000" b="1" spc="-254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СПОРТУ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262" y="1835532"/>
              <a:ext cx="16230599" cy="70103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31139" y="5"/>
            <a:ext cx="16356965" cy="9033510"/>
            <a:chOff x="1931139" y="5"/>
            <a:chExt cx="16356965" cy="9033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1139" y="1550165"/>
              <a:ext cx="14791112" cy="74831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63585" y="5"/>
              <a:ext cx="2224414" cy="24002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"/>
            <a:ext cx="18288000" cy="10287000"/>
            <a:chOff x="0" y="5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"/>
              <a:ext cx="18287999" cy="1028699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46243" y="5"/>
              <a:ext cx="12741756" cy="528612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139200" y="3685751"/>
              <a:ext cx="0" cy="4315460"/>
            </a:xfrm>
            <a:custGeom>
              <a:avLst/>
              <a:gdLst/>
              <a:ahLst/>
              <a:cxnLst/>
              <a:rect l="l" t="t" r="r" b="b"/>
              <a:pathLst>
                <a:path h="4315459">
                  <a:moveTo>
                    <a:pt x="0" y="4314894"/>
                  </a:moveTo>
                  <a:lnTo>
                    <a:pt x="0" y="0"/>
                  </a:lnTo>
                </a:path>
              </a:pathLst>
            </a:custGeom>
            <a:ln w="9530">
              <a:solidFill>
                <a:srgbClr val="75B4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8929" y="4357711"/>
              <a:ext cx="6238874" cy="47434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88145" y="4814863"/>
              <a:ext cx="6772274" cy="382904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1097129"/>
            <a:ext cx="1421765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-375" dirty="0">
                <a:solidFill>
                  <a:srgbClr val="FFFFFF"/>
                </a:solidFill>
              </a:rPr>
              <a:t>Т</a:t>
            </a:r>
            <a:r>
              <a:rPr sz="5500" spc="-135" dirty="0">
                <a:solidFill>
                  <a:srgbClr val="FFFFFF"/>
                </a:solidFill>
              </a:rPr>
              <a:t>е</a:t>
            </a:r>
            <a:r>
              <a:rPr sz="5500" dirty="0">
                <a:solidFill>
                  <a:srgbClr val="FFFFFF"/>
                </a:solidFill>
              </a:rPr>
              <a:t>х</a:t>
            </a:r>
            <a:r>
              <a:rPr sz="5500" spc="-15" dirty="0">
                <a:solidFill>
                  <a:srgbClr val="FFFFFF"/>
                </a:solidFill>
              </a:rPr>
              <a:t>н</a:t>
            </a:r>
            <a:r>
              <a:rPr sz="5500" spc="-300" dirty="0">
                <a:solidFill>
                  <a:srgbClr val="FFFFFF"/>
                </a:solidFill>
              </a:rPr>
              <a:t>о</a:t>
            </a:r>
            <a:r>
              <a:rPr sz="5500" spc="-430" dirty="0">
                <a:solidFill>
                  <a:srgbClr val="FFFFFF"/>
                </a:solidFill>
              </a:rPr>
              <a:t>л</a:t>
            </a:r>
            <a:r>
              <a:rPr sz="5500" spc="-300" dirty="0">
                <a:solidFill>
                  <a:srgbClr val="FFFFFF"/>
                </a:solidFill>
              </a:rPr>
              <a:t>о</a:t>
            </a:r>
            <a:r>
              <a:rPr sz="5500" spc="-455" dirty="0">
                <a:solidFill>
                  <a:srgbClr val="FFFFFF"/>
                </a:solidFill>
              </a:rPr>
              <a:t>ш</a:t>
            </a:r>
            <a:r>
              <a:rPr sz="5500" spc="-35" dirty="0">
                <a:solidFill>
                  <a:srgbClr val="FFFFFF"/>
                </a:solidFill>
              </a:rPr>
              <a:t>к</a:t>
            </a:r>
            <a:r>
              <a:rPr sz="5500" spc="-254" dirty="0">
                <a:solidFill>
                  <a:srgbClr val="FFFFFF"/>
                </a:solidFill>
              </a:rPr>
              <a:t>и</a:t>
            </a:r>
            <a:r>
              <a:rPr sz="5500" spc="-290" dirty="0">
                <a:solidFill>
                  <a:srgbClr val="FFFFFF"/>
                </a:solidFill>
              </a:rPr>
              <a:t> </a:t>
            </a:r>
            <a:r>
              <a:rPr sz="5500" spc="-340" dirty="0">
                <a:solidFill>
                  <a:srgbClr val="FFFFFF"/>
                </a:solidFill>
              </a:rPr>
              <a:t>д</a:t>
            </a:r>
            <a:r>
              <a:rPr sz="5500" spc="-300" dirty="0">
                <a:solidFill>
                  <a:srgbClr val="FFFFFF"/>
                </a:solidFill>
              </a:rPr>
              <a:t>о</a:t>
            </a:r>
            <a:r>
              <a:rPr sz="5500" spc="-380" dirty="0">
                <a:solidFill>
                  <a:srgbClr val="FFFFFF"/>
                </a:solidFill>
              </a:rPr>
              <a:t>п</a:t>
            </a:r>
            <a:r>
              <a:rPr sz="5500" spc="-260" dirty="0">
                <a:solidFill>
                  <a:srgbClr val="FFFFFF"/>
                </a:solidFill>
              </a:rPr>
              <a:t>и</a:t>
            </a:r>
            <a:r>
              <a:rPr sz="5500" spc="-15" dirty="0">
                <a:solidFill>
                  <a:srgbClr val="FFFFFF"/>
                </a:solidFill>
              </a:rPr>
              <a:t>н</a:t>
            </a:r>
            <a:r>
              <a:rPr sz="5500" spc="90" dirty="0">
                <a:solidFill>
                  <a:srgbClr val="FFFFFF"/>
                </a:solidFill>
              </a:rPr>
              <a:t>г</a:t>
            </a:r>
            <a:r>
              <a:rPr sz="5500" spc="-290" dirty="0">
                <a:solidFill>
                  <a:srgbClr val="FFFFFF"/>
                </a:solidFill>
              </a:rPr>
              <a:t> </a:t>
            </a:r>
            <a:r>
              <a:rPr sz="5500" spc="-405" dirty="0">
                <a:solidFill>
                  <a:srgbClr val="FFFFFF"/>
                </a:solidFill>
              </a:rPr>
              <a:t>у</a:t>
            </a:r>
            <a:r>
              <a:rPr sz="5500" spc="-290" dirty="0">
                <a:solidFill>
                  <a:srgbClr val="FFFFFF"/>
                </a:solidFill>
              </a:rPr>
              <a:t> </a:t>
            </a:r>
            <a:r>
              <a:rPr sz="5500" spc="-380" dirty="0">
                <a:solidFill>
                  <a:srgbClr val="FFFFFF"/>
                </a:solidFill>
              </a:rPr>
              <a:t>п</a:t>
            </a:r>
            <a:r>
              <a:rPr sz="5500" spc="-420" dirty="0">
                <a:solidFill>
                  <a:srgbClr val="FFFFFF"/>
                </a:solidFill>
              </a:rPr>
              <a:t>р</a:t>
            </a:r>
            <a:r>
              <a:rPr sz="5500" spc="-300" dirty="0">
                <a:solidFill>
                  <a:srgbClr val="FFFFFF"/>
                </a:solidFill>
              </a:rPr>
              <a:t>о</a:t>
            </a:r>
            <a:r>
              <a:rPr sz="5500" spc="-860" dirty="0">
                <a:solidFill>
                  <a:srgbClr val="FFFFFF"/>
                </a:solidFill>
              </a:rPr>
              <a:t>ф</a:t>
            </a:r>
            <a:r>
              <a:rPr sz="5500" spc="-135" dirty="0">
                <a:solidFill>
                  <a:srgbClr val="FFFFFF"/>
                </a:solidFill>
              </a:rPr>
              <a:t>е</a:t>
            </a:r>
            <a:r>
              <a:rPr sz="5500" spc="-65" dirty="0">
                <a:solidFill>
                  <a:srgbClr val="FFFFFF"/>
                </a:solidFill>
              </a:rPr>
              <a:t>с</a:t>
            </a:r>
            <a:r>
              <a:rPr sz="5500" spc="-260" dirty="0">
                <a:solidFill>
                  <a:srgbClr val="FFFFFF"/>
                </a:solidFill>
              </a:rPr>
              <a:t>и</a:t>
            </a:r>
            <a:r>
              <a:rPr sz="5500" spc="-300" dirty="0">
                <a:solidFill>
                  <a:srgbClr val="FFFFFF"/>
                </a:solidFill>
              </a:rPr>
              <a:t>о</a:t>
            </a:r>
            <a:r>
              <a:rPr sz="5500" spc="-15" dirty="0">
                <a:solidFill>
                  <a:srgbClr val="FFFFFF"/>
                </a:solidFill>
              </a:rPr>
              <a:t>н</a:t>
            </a:r>
            <a:r>
              <a:rPr sz="5500" spc="-220" dirty="0">
                <a:solidFill>
                  <a:srgbClr val="FFFFFF"/>
                </a:solidFill>
              </a:rPr>
              <a:t>а</a:t>
            </a:r>
            <a:r>
              <a:rPr sz="5500" spc="-430" dirty="0">
                <a:solidFill>
                  <a:srgbClr val="FFFFFF"/>
                </a:solidFill>
              </a:rPr>
              <a:t>л</a:t>
            </a:r>
            <a:r>
              <a:rPr sz="5500" spc="-15" dirty="0">
                <a:solidFill>
                  <a:srgbClr val="FFFFFF"/>
                </a:solidFill>
              </a:rPr>
              <a:t>н</a:t>
            </a:r>
            <a:r>
              <a:rPr sz="5500" spc="-300" dirty="0">
                <a:solidFill>
                  <a:srgbClr val="FFFFFF"/>
                </a:solidFill>
              </a:rPr>
              <a:t>о</a:t>
            </a:r>
            <a:r>
              <a:rPr sz="5500" spc="-355" dirty="0">
                <a:solidFill>
                  <a:srgbClr val="FFFFFF"/>
                </a:solidFill>
              </a:rPr>
              <a:t>м</a:t>
            </a:r>
            <a:r>
              <a:rPr sz="5500" spc="-290" dirty="0">
                <a:solidFill>
                  <a:srgbClr val="FFFFFF"/>
                </a:solidFill>
              </a:rPr>
              <a:t> </a:t>
            </a:r>
            <a:r>
              <a:rPr sz="5500" spc="-65" dirty="0">
                <a:solidFill>
                  <a:srgbClr val="FFFFFF"/>
                </a:solidFill>
              </a:rPr>
              <a:t>с</a:t>
            </a:r>
            <a:r>
              <a:rPr sz="5500" spc="-380" dirty="0">
                <a:solidFill>
                  <a:srgbClr val="FFFFFF"/>
                </a:solidFill>
              </a:rPr>
              <a:t>п</a:t>
            </a:r>
            <a:r>
              <a:rPr sz="5500" spc="-300" dirty="0">
                <a:solidFill>
                  <a:srgbClr val="FFFFFF"/>
                </a:solidFill>
              </a:rPr>
              <a:t>о</a:t>
            </a:r>
            <a:r>
              <a:rPr sz="5500" spc="-420" dirty="0">
                <a:solidFill>
                  <a:srgbClr val="FFFFFF"/>
                </a:solidFill>
              </a:rPr>
              <a:t>р</a:t>
            </a:r>
            <a:r>
              <a:rPr sz="5500" spc="-160" dirty="0">
                <a:solidFill>
                  <a:srgbClr val="FFFFFF"/>
                </a:solidFill>
              </a:rPr>
              <a:t>т</a:t>
            </a:r>
            <a:r>
              <a:rPr sz="5500" spc="-405" dirty="0">
                <a:solidFill>
                  <a:srgbClr val="FFFFFF"/>
                </a:solidFill>
              </a:rPr>
              <a:t>у</a:t>
            </a:r>
            <a:endParaRPr sz="5500"/>
          </a:p>
        </p:txBody>
      </p:sp>
      <p:sp>
        <p:nvSpPr>
          <p:cNvPr id="9" name="object 9"/>
          <p:cNvSpPr txBox="1"/>
          <p:nvPr/>
        </p:nvSpPr>
        <p:spPr>
          <a:xfrm>
            <a:off x="2251597" y="2720669"/>
            <a:ext cx="3895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7105" marR="5080" indent="-955040">
              <a:lnSpc>
                <a:spcPct val="107100"/>
              </a:lnSpc>
              <a:spcBef>
                <a:spcPts val="100"/>
              </a:spcBef>
            </a:pPr>
            <a:r>
              <a:rPr sz="2800" b="1" spc="-240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2800" b="1" spc="-330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2800" b="1" spc="-110" dirty="0">
                <a:solidFill>
                  <a:srgbClr val="FFFFFF"/>
                </a:solidFill>
                <a:latin typeface="Trebuchet MS"/>
                <a:cs typeface="Trebuchet MS"/>
              </a:rPr>
              <a:t>х</a:t>
            </a:r>
            <a:r>
              <a:rPr sz="2800" b="1" spc="-1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2800" b="1" spc="-19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2800" b="1" spc="-250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2800" b="1" spc="-19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2800" b="1" spc="95" dirty="0">
                <a:solidFill>
                  <a:srgbClr val="FFFFFF"/>
                </a:solidFill>
                <a:latin typeface="Trebuchet MS"/>
                <a:cs typeface="Trebuchet MS"/>
              </a:rPr>
              <a:t>ш</a:t>
            </a:r>
            <a:r>
              <a:rPr sz="2800" b="1" spc="-25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sz="2800" b="1" spc="-32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2800" b="1" spc="-3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b="1" spc="-3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2800" b="1" spc="-1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2800" b="1" spc="-19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2800" b="1" spc="-155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2800" b="1" spc="-17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2800" b="1" spc="-100" dirty="0">
                <a:solidFill>
                  <a:srgbClr val="FFFFFF"/>
                </a:solidFill>
                <a:latin typeface="Trebuchet MS"/>
                <a:cs typeface="Trebuchet MS"/>
              </a:rPr>
              <a:t>ц</a:t>
            </a:r>
            <a:r>
              <a:rPr sz="2800" b="1" spc="-3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2800" b="1" spc="-170" dirty="0">
                <a:solidFill>
                  <a:srgbClr val="FFFFFF"/>
                </a:solidFill>
                <a:latin typeface="Trebuchet MS"/>
                <a:cs typeface="Trebuchet MS"/>
              </a:rPr>
              <a:t>ј</a:t>
            </a:r>
            <a:r>
              <a:rPr sz="2800" b="1" spc="-32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2800" b="1" spc="-3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b="1" spc="-120" dirty="0">
                <a:solidFill>
                  <a:srgbClr val="FFFFFF"/>
                </a:solidFill>
                <a:latin typeface="Trebuchet MS"/>
                <a:cs typeface="Trebuchet MS"/>
              </a:rPr>
              <a:t>у  </a:t>
            </a:r>
            <a:r>
              <a:rPr sz="2800" b="1" spc="-110" dirty="0">
                <a:solidFill>
                  <a:srgbClr val="FFFFFF"/>
                </a:solidFill>
                <a:latin typeface="Trebuchet MS"/>
                <a:cs typeface="Trebuchet MS"/>
              </a:rPr>
              <a:t>бициклизму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48300" y="2720669"/>
            <a:ext cx="3895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7470" marR="5080" indent="-1335405">
              <a:lnSpc>
                <a:spcPct val="107100"/>
              </a:lnSpc>
              <a:spcBef>
                <a:spcPts val="100"/>
              </a:spcBef>
            </a:pPr>
            <a:r>
              <a:rPr sz="2800" b="1" spc="-240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2800" b="1" spc="-330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2800" b="1" spc="-110" dirty="0">
                <a:solidFill>
                  <a:srgbClr val="FFFFFF"/>
                </a:solidFill>
                <a:latin typeface="Trebuchet MS"/>
                <a:cs typeface="Trebuchet MS"/>
              </a:rPr>
              <a:t>х</a:t>
            </a:r>
            <a:r>
              <a:rPr sz="2800" b="1" spc="-1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2800" b="1" spc="-19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2800" b="1" spc="-250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2800" b="1" spc="-19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2800" b="1" spc="95" dirty="0">
                <a:solidFill>
                  <a:srgbClr val="FFFFFF"/>
                </a:solidFill>
                <a:latin typeface="Trebuchet MS"/>
                <a:cs typeface="Trebuchet MS"/>
              </a:rPr>
              <a:t>ш</a:t>
            </a:r>
            <a:r>
              <a:rPr sz="2800" b="1" spc="-25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sz="2800" b="1" spc="-32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2800" b="1" spc="-3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b="1" spc="-3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2800" b="1" spc="-1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2800" b="1" spc="-19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2800" b="1" spc="-155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2800" b="1" spc="-17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2800" b="1" spc="-100" dirty="0">
                <a:solidFill>
                  <a:srgbClr val="FFFFFF"/>
                </a:solidFill>
                <a:latin typeface="Trebuchet MS"/>
                <a:cs typeface="Trebuchet MS"/>
              </a:rPr>
              <a:t>ц</a:t>
            </a:r>
            <a:r>
              <a:rPr sz="2800" b="1" spc="-3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2800" b="1" spc="-170" dirty="0">
                <a:solidFill>
                  <a:srgbClr val="FFFFFF"/>
                </a:solidFill>
                <a:latin typeface="Trebuchet MS"/>
                <a:cs typeface="Trebuchet MS"/>
              </a:rPr>
              <a:t>ј</a:t>
            </a:r>
            <a:r>
              <a:rPr sz="2800" b="1" spc="-32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2800" b="1" spc="-3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b="1" spc="-120" dirty="0">
                <a:solidFill>
                  <a:srgbClr val="FFFFFF"/>
                </a:solidFill>
                <a:latin typeface="Trebuchet MS"/>
                <a:cs typeface="Trebuchet MS"/>
              </a:rPr>
              <a:t>у  </a:t>
            </a:r>
            <a:r>
              <a:rPr sz="2800" b="1" spc="-170" dirty="0">
                <a:solidFill>
                  <a:srgbClr val="FFFFFF"/>
                </a:solidFill>
                <a:latin typeface="Trebuchet MS"/>
                <a:cs typeface="Trebuchet MS"/>
              </a:rPr>
              <a:t>трчању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924040" cy="10287000"/>
            <a:chOff x="0" y="0"/>
            <a:chExt cx="692404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923788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467" y="2166770"/>
              <a:ext cx="5457824" cy="73151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955135"/>
            <a:ext cx="40347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90" dirty="0">
                <a:solidFill>
                  <a:srgbClr val="FFFFFF"/>
                </a:solidFill>
                <a:latin typeface="Trebuchet MS"/>
                <a:cs typeface="Trebuchet MS"/>
              </a:rPr>
              <a:t>ЗАКЉУЧАК</a:t>
            </a:r>
            <a:endParaRPr sz="60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6513" y="2348555"/>
            <a:ext cx="152400" cy="1523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834870" y="1899267"/>
            <a:ext cx="10016490" cy="5969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43400"/>
              </a:lnSpc>
              <a:spcBef>
                <a:spcPts val="90"/>
              </a:spcBef>
            </a:pPr>
            <a:r>
              <a:rPr sz="3400" b="1" spc="105" dirty="0">
                <a:latin typeface="Trebuchet MS"/>
                <a:cs typeface="Trebuchet MS"/>
              </a:rPr>
              <a:t>К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160" dirty="0">
                <a:latin typeface="Trebuchet MS"/>
                <a:cs typeface="Trebuchet MS"/>
              </a:rPr>
              <a:t>в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00" dirty="0">
                <a:latin typeface="Trebuchet MS"/>
                <a:cs typeface="Trebuchet MS"/>
              </a:rPr>
              <a:t>ј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10" dirty="0">
                <a:latin typeface="Trebuchet MS"/>
                <a:cs typeface="Trebuchet MS"/>
              </a:rPr>
              <a:t>н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95" dirty="0">
                <a:latin typeface="Trebuchet MS"/>
                <a:cs typeface="Trebuchet MS"/>
              </a:rPr>
              <a:t>у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00" dirty="0">
                <a:latin typeface="Trebuchet MS"/>
                <a:cs typeface="Trebuchet MS"/>
              </a:rPr>
              <a:t>ц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195" dirty="0">
                <a:latin typeface="Trebuchet MS"/>
                <a:cs typeface="Trebuchet MS"/>
              </a:rPr>
              <a:t>ј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114" dirty="0">
                <a:latin typeface="Trebuchet MS"/>
                <a:cs typeface="Trebuchet MS"/>
              </a:rPr>
              <a:t>х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280" dirty="0">
                <a:latin typeface="Trebuchet MS"/>
                <a:cs typeface="Trebuchet MS"/>
              </a:rPr>
              <a:t>л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150" dirty="0">
                <a:latin typeface="Trebuchet MS"/>
                <a:cs typeface="Trebuchet MS"/>
              </a:rPr>
              <a:t>ш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10" dirty="0">
                <a:latin typeface="Trebuchet MS"/>
                <a:cs typeface="Trebuchet MS"/>
              </a:rPr>
              <a:t>х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0" dirty="0">
                <a:latin typeface="Trebuchet MS"/>
                <a:cs typeface="Trebuchet MS"/>
              </a:rPr>
              <a:t>п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35" dirty="0">
                <a:latin typeface="Trebuchet MS"/>
                <a:cs typeface="Trebuchet MS"/>
              </a:rPr>
              <a:t>м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135" dirty="0">
                <a:latin typeface="Trebuchet MS"/>
                <a:cs typeface="Trebuchet MS"/>
              </a:rPr>
              <a:t>а  </a:t>
            </a:r>
            <a:r>
              <a:rPr sz="3400" b="1" spc="-150" dirty="0">
                <a:latin typeface="Trebuchet MS"/>
                <a:cs typeface="Trebuchet MS"/>
              </a:rPr>
              <a:t>спорт</a:t>
            </a:r>
            <a:endParaRPr sz="3400">
              <a:latin typeface="Trebuchet MS"/>
              <a:cs typeface="Trebuchet MS"/>
            </a:endParaRPr>
          </a:p>
          <a:p>
            <a:pPr marL="12700" marR="2170430" algn="just">
              <a:lnSpc>
                <a:spcPct val="143400"/>
              </a:lnSpc>
            </a:pPr>
            <a:r>
              <a:rPr sz="3400" b="1" spc="215" dirty="0">
                <a:latin typeface="Trebuchet MS"/>
                <a:cs typeface="Trebuchet MS"/>
              </a:rPr>
              <a:t>П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200" dirty="0">
                <a:latin typeface="Trebuchet MS"/>
                <a:cs typeface="Trebuchet MS"/>
              </a:rPr>
              <a:t>ј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290" dirty="0">
                <a:latin typeface="Trebuchet MS"/>
                <a:cs typeface="Trebuchet MS"/>
              </a:rPr>
              <a:t>њ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0" dirty="0">
                <a:latin typeface="Trebuchet MS"/>
                <a:cs typeface="Trebuchet MS"/>
              </a:rPr>
              <a:t>п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60" dirty="0">
                <a:latin typeface="Trebuchet MS"/>
                <a:cs typeface="Trebuchet MS"/>
              </a:rPr>
              <a:t>з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65" dirty="0">
                <a:latin typeface="Trebuchet MS"/>
                <a:cs typeface="Trebuchet MS"/>
              </a:rPr>
              <a:t>в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280" dirty="0">
                <a:latin typeface="Trebuchet MS"/>
                <a:cs typeface="Trebuchet MS"/>
              </a:rPr>
              <a:t>л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100" dirty="0">
                <a:latin typeface="Trebuchet MS"/>
                <a:cs typeface="Trebuchet MS"/>
              </a:rPr>
              <a:t>ц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200" dirty="0">
                <a:latin typeface="Trebuchet MS"/>
                <a:cs typeface="Trebuchet MS"/>
              </a:rPr>
              <a:t>ј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60" dirty="0">
                <a:latin typeface="Trebuchet MS"/>
                <a:cs typeface="Trebuchet MS"/>
              </a:rPr>
              <a:t>з</a:t>
            </a:r>
            <a:r>
              <a:rPr sz="3400" b="1" spc="-135" dirty="0">
                <a:latin typeface="Trebuchet MS"/>
                <a:cs typeface="Trebuchet MS"/>
              </a:rPr>
              <a:t>м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150" dirty="0">
                <a:latin typeface="Trebuchet MS"/>
                <a:cs typeface="Trebuchet MS"/>
              </a:rPr>
              <a:t>ђ</a:t>
            </a:r>
            <a:r>
              <a:rPr sz="3400" b="1" spc="-135" dirty="0">
                <a:latin typeface="Trebuchet MS"/>
                <a:cs typeface="Trebuchet MS"/>
              </a:rPr>
              <a:t>у  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150" dirty="0">
                <a:latin typeface="Trebuchet MS"/>
                <a:cs typeface="Trebuchet MS"/>
              </a:rPr>
              <a:t>ш</a:t>
            </a:r>
            <a:r>
              <a:rPr sz="3400" b="1" spc="-170" dirty="0">
                <a:latin typeface="Trebuchet MS"/>
                <a:cs typeface="Trebuchet MS"/>
              </a:rPr>
              <a:t>ћ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290" dirty="0">
                <a:latin typeface="Trebuchet MS"/>
                <a:cs typeface="Trebuchet MS"/>
              </a:rPr>
              <a:t>њ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10" dirty="0">
                <a:latin typeface="Trebuchet MS"/>
                <a:cs typeface="Trebuchet MS"/>
              </a:rPr>
              <a:t>п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0" dirty="0">
                <a:latin typeface="Trebuchet MS"/>
                <a:cs typeface="Trebuchet MS"/>
              </a:rPr>
              <a:t>п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135" dirty="0">
                <a:latin typeface="Trebuchet MS"/>
                <a:cs typeface="Trebuchet MS"/>
              </a:rPr>
              <a:t>м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355" dirty="0">
                <a:latin typeface="Trebuchet MS"/>
                <a:cs typeface="Trebuchet MS"/>
              </a:rPr>
              <a:t>д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150" dirty="0">
                <a:latin typeface="Trebuchet MS"/>
                <a:cs typeface="Trebuchet MS"/>
              </a:rPr>
              <a:t>ђ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75" dirty="0">
                <a:latin typeface="Trebuchet MS"/>
                <a:cs typeface="Trebuchet MS"/>
              </a:rPr>
              <a:t>х  </a:t>
            </a:r>
            <a:r>
              <a:rPr sz="3400" b="1" spc="-10" dirty="0">
                <a:latin typeface="Trebuchet MS"/>
                <a:cs typeface="Trebuchet MS"/>
              </a:rPr>
              <a:t>п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60" dirty="0">
                <a:latin typeface="Trebuchet MS"/>
                <a:cs typeface="Trebuchet MS"/>
              </a:rPr>
              <a:t>з</a:t>
            </a:r>
            <a:r>
              <a:rPr sz="3400" b="1" spc="-165" dirty="0">
                <a:latin typeface="Trebuchet MS"/>
                <a:cs typeface="Trebuchet MS"/>
              </a:rPr>
              <a:t>в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50" dirty="0">
                <a:latin typeface="Trebuchet MS"/>
                <a:cs typeface="Trebuchet MS"/>
              </a:rPr>
              <a:t>ђ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204" dirty="0">
                <a:latin typeface="Trebuchet MS"/>
                <a:cs typeface="Trebuchet MS"/>
              </a:rPr>
              <a:t>ч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0" dirty="0">
                <a:latin typeface="Trebuchet MS"/>
                <a:cs typeface="Trebuchet MS"/>
              </a:rPr>
              <a:t>и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65" dirty="0">
                <a:latin typeface="Trebuchet MS"/>
                <a:cs typeface="Trebuchet MS"/>
              </a:rPr>
              <a:t>в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10" dirty="0">
                <a:latin typeface="Trebuchet MS"/>
                <a:cs typeface="Trebuchet MS"/>
              </a:rPr>
              <a:t>х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160" dirty="0">
                <a:latin typeface="Trebuchet MS"/>
                <a:cs typeface="Trebuchet MS"/>
              </a:rPr>
              <a:t>з</a:t>
            </a:r>
            <a:r>
              <a:rPr sz="3400" b="1" spc="-195" dirty="0">
                <a:latin typeface="Trebuchet MS"/>
                <a:cs typeface="Trebuchet MS"/>
              </a:rPr>
              <a:t>у</a:t>
            </a:r>
            <a:r>
              <a:rPr sz="3400" b="1" spc="-280" dirty="0">
                <a:latin typeface="Trebuchet MS"/>
                <a:cs typeface="Trebuchet MS"/>
              </a:rPr>
              <a:t>л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endParaRPr sz="3400">
              <a:latin typeface="Trebuchet MS"/>
              <a:cs typeface="Trebuchet MS"/>
            </a:endParaRPr>
          </a:p>
          <a:p>
            <a:pPr marL="12700" marR="134620" algn="just">
              <a:lnSpc>
                <a:spcPct val="143400"/>
              </a:lnSpc>
            </a:pPr>
            <a:r>
              <a:rPr sz="3400" b="1" spc="-175" dirty="0">
                <a:latin typeface="Trebuchet MS"/>
                <a:cs typeface="Trebuchet MS"/>
              </a:rPr>
              <a:t>Подизање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00" dirty="0">
                <a:latin typeface="Trebuchet MS"/>
                <a:cs typeface="Trebuchet MS"/>
              </a:rPr>
              <a:t>свести</a:t>
            </a:r>
            <a:r>
              <a:rPr sz="3400" b="1" spc="-425" dirty="0">
                <a:latin typeface="Trebuchet MS"/>
                <a:cs typeface="Trebuchet MS"/>
              </a:rPr>
              <a:t> </a:t>
            </a:r>
            <a:r>
              <a:rPr sz="3400" b="1" spc="-204" dirty="0">
                <a:latin typeface="Trebuchet MS"/>
                <a:cs typeface="Trebuchet MS"/>
              </a:rPr>
              <a:t>о</a:t>
            </a:r>
            <a:r>
              <a:rPr sz="3400" b="1" spc="-425" dirty="0">
                <a:latin typeface="Trebuchet MS"/>
                <a:cs typeface="Trebuchet MS"/>
              </a:rPr>
              <a:t> </a:t>
            </a:r>
            <a:r>
              <a:rPr sz="3400" b="1" spc="-160" dirty="0">
                <a:latin typeface="Trebuchet MS"/>
                <a:cs typeface="Trebuchet MS"/>
              </a:rPr>
              <a:t>значају</a:t>
            </a:r>
            <a:r>
              <a:rPr sz="3400" b="1" spc="-425" dirty="0">
                <a:latin typeface="Trebuchet MS"/>
                <a:cs typeface="Trebuchet MS"/>
              </a:rPr>
              <a:t> </a:t>
            </a:r>
            <a:r>
              <a:rPr sz="3400" b="1" spc="-190" dirty="0">
                <a:latin typeface="Trebuchet MS"/>
                <a:cs typeface="Trebuchet MS"/>
              </a:rPr>
              <a:t>неговања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340" dirty="0">
                <a:latin typeface="Trebuchet MS"/>
                <a:cs typeface="Trebuchet MS"/>
              </a:rPr>
              <a:t>фер</a:t>
            </a:r>
            <a:r>
              <a:rPr sz="3400" b="1" spc="-425" dirty="0">
                <a:latin typeface="Trebuchet MS"/>
                <a:cs typeface="Trebuchet MS"/>
              </a:rPr>
              <a:t> </a:t>
            </a:r>
            <a:r>
              <a:rPr sz="3400" b="1" spc="-254" dirty="0">
                <a:latin typeface="Trebuchet MS"/>
                <a:cs typeface="Trebuchet MS"/>
              </a:rPr>
              <a:t>атмосфере </a:t>
            </a:r>
            <a:r>
              <a:rPr sz="3400" b="1" spc="-1010" dirty="0">
                <a:latin typeface="Trebuchet MS"/>
                <a:cs typeface="Trebuchet MS"/>
              </a:rPr>
              <a:t> </a:t>
            </a:r>
            <a:r>
              <a:rPr sz="3400" b="1" spc="-10" dirty="0">
                <a:latin typeface="Trebuchet MS"/>
                <a:cs typeface="Trebuchet MS"/>
              </a:rPr>
              <a:t>и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10" dirty="0">
                <a:latin typeface="Trebuchet MS"/>
                <a:cs typeface="Trebuchet MS"/>
              </a:rPr>
              <a:t>п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60" dirty="0">
                <a:latin typeface="Trebuchet MS"/>
                <a:cs typeface="Trebuchet MS"/>
              </a:rPr>
              <a:t>р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80" dirty="0">
                <a:latin typeface="Trebuchet MS"/>
                <a:cs typeface="Trebuchet MS"/>
              </a:rPr>
              <a:t>г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355" dirty="0">
                <a:latin typeface="Trebuchet MS"/>
                <a:cs typeface="Trebuchet MS"/>
              </a:rPr>
              <a:t>д</a:t>
            </a:r>
            <a:r>
              <a:rPr sz="3400" b="1" spc="-195" dirty="0">
                <a:latin typeface="Trebuchet MS"/>
                <a:cs typeface="Trebuchet MS"/>
              </a:rPr>
              <a:t>у</a:t>
            </a:r>
            <a:r>
              <a:rPr sz="3400" b="1" spc="-114" dirty="0">
                <a:latin typeface="Trebuchet MS"/>
                <a:cs typeface="Trebuchet MS"/>
              </a:rPr>
              <a:t>х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165" dirty="0">
                <a:latin typeface="Trebuchet MS"/>
                <a:cs typeface="Trebuchet MS"/>
              </a:rPr>
              <a:t>в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165" dirty="0">
                <a:latin typeface="Trebuchet MS"/>
                <a:cs typeface="Trebuchet MS"/>
              </a:rPr>
              <a:t>в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30" dirty="0">
                <a:latin typeface="Trebuchet MS"/>
                <a:cs typeface="Trebuchet MS"/>
              </a:rPr>
              <a:t>м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90" dirty="0">
                <a:latin typeface="Trebuchet MS"/>
                <a:cs typeface="Trebuchet MS"/>
              </a:rPr>
              <a:t>а</a:t>
            </a:r>
            <a:r>
              <a:rPr sz="3400" b="1" spc="-10" dirty="0">
                <a:latin typeface="Trebuchet MS"/>
                <a:cs typeface="Trebuchet MS"/>
              </a:rPr>
              <a:t>к</a:t>
            </a:r>
            <a:r>
              <a:rPr sz="3400" b="1" spc="-135" dirty="0">
                <a:latin typeface="Trebuchet MS"/>
                <a:cs typeface="Trebuchet MS"/>
              </a:rPr>
              <a:t>м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204" dirty="0">
                <a:latin typeface="Trebuchet MS"/>
                <a:cs typeface="Trebuchet MS"/>
              </a:rPr>
              <a:t>ч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290" dirty="0">
                <a:latin typeface="Trebuchet MS"/>
                <a:cs typeface="Trebuchet MS"/>
              </a:rPr>
              <a:t>њ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135" dirty="0">
                <a:latin typeface="Trebuchet MS"/>
                <a:cs typeface="Trebuchet MS"/>
              </a:rPr>
              <a:t>м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endParaRPr sz="34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770"/>
              </a:spcBef>
            </a:pPr>
            <a:r>
              <a:rPr sz="3400" b="1" spc="540" dirty="0">
                <a:latin typeface="Trebuchet MS"/>
                <a:cs typeface="Trebuchet MS"/>
              </a:rPr>
              <a:t>Ш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85" dirty="0">
                <a:latin typeface="Trebuchet MS"/>
                <a:cs typeface="Trebuchet MS"/>
              </a:rPr>
              <a:t>а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70" dirty="0">
                <a:latin typeface="Trebuchet MS"/>
                <a:cs typeface="Trebuchet MS"/>
              </a:rPr>
              <a:t>ћ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375" dirty="0">
                <a:latin typeface="Trebuchet MS"/>
                <a:cs typeface="Trebuchet MS"/>
              </a:rPr>
              <a:t>е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355" dirty="0">
                <a:latin typeface="Trebuchet MS"/>
                <a:cs typeface="Trebuchet MS"/>
              </a:rPr>
              <a:t>д</a:t>
            </a:r>
            <a:r>
              <a:rPr sz="3400" b="1" spc="-380" dirty="0">
                <a:latin typeface="Trebuchet MS"/>
                <a:cs typeface="Trebuchet MS"/>
              </a:rPr>
              <a:t>е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0" dirty="0">
                <a:latin typeface="Trebuchet MS"/>
                <a:cs typeface="Trebuchet MS"/>
              </a:rPr>
              <a:t>и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90" dirty="0">
                <a:latin typeface="Trebuchet MS"/>
                <a:cs typeface="Trebuchet MS"/>
              </a:rPr>
              <a:t>у</a:t>
            </a:r>
            <a:r>
              <a:rPr sz="3400" b="1" spc="-430" dirty="0">
                <a:latin typeface="Trebuchet MS"/>
                <a:cs typeface="Trebuchet MS"/>
              </a:rPr>
              <a:t> </a:t>
            </a:r>
            <a:r>
              <a:rPr sz="3400" b="1" spc="-195" dirty="0">
                <a:latin typeface="Trebuchet MS"/>
                <a:cs typeface="Trebuchet MS"/>
              </a:rPr>
              <a:t>бу</a:t>
            </a:r>
            <a:r>
              <a:rPr sz="3400" b="1" spc="-355" dirty="0">
                <a:latin typeface="Trebuchet MS"/>
                <a:cs typeface="Trebuchet MS"/>
              </a:rPr>
              <a:t>д</a:t>
            </a:r>
            <a:r>
              <a:rPr sz="3400" b="1" spc="-195" dirty="0">
                <a:latin typeface="Trebuchet MS"/>
                <a:cs typeface="Trebuchet MS"/>
              </a:rPr>
              <a:t>у</a:t>
            </a:r>
            <a:r>
              <a:rPr sz="3400" b="1" spc="-170" dirty="0">
                <a:latin typeface="Trebuchet MS"/>
                <a:cs typeface="Trebuchet MS"/>
              </a:rPr>
              <a:t>ћ</a:t>
            </a:r>
            <a:r>
              <a:rPr sz="3400" b="1" spc="5" dirty="0">
                <a:latin typeface="Trebuchet MS"/>
                <a:cs typeface="Trebuchet MS"/>
              </a:rPr>
              <a:t>н</a:t>
            </a:r>
            <a:r>
              <a:rPr sz="3400" b="1" spc="-210" dirty="0">
                <a:latin typeface="Trebuchet MS"/>
                <a:cs typeface="Trebuchet MS"/>
              </a:rPr>
              <a:t>о</a:t>
            </a:r>
            <a:r>
              <a:rPr sz="3400" b="1" spc="-280" dirty="0">
                <a:latin typeface="Trebuchet MS"/>
                <a:cs typeface="Trebuchet MS"/>
              </a:rPr>
              <a:t>с</a:t>
            </a:r>
            <a:r>
              <a:rPr sz="3400" b="1" spc="-90" dirty="0">
                <a:latin typeface="Trebuchet MS"/>
                <a:cs typeface="Trebuchet MS"/>
              </a:rPr>
              <a:t>т</a:t>
            </a:r>
            <a:r>
              <a:rPr sz="3400" b="1" spc="-15" dirty="0">
                <a:latin typeface="Trebuchet MS"/>
                <a:cs typeface="Trebuchet MS"/>
              </a:rPr>
              <a:t>и</a:t>
            </a:r>
            <a:r>
              <a:rPr sz="3400" b="1" spc="-225" dirty="0">
                <a:latin typeface="Trebuchet MS"/>
                <a:cs typeface="Trebuchet MS"/>
              </a:rPr>
              <a:t>?</a:t>
            </a:r>
            <a:endParaRPr sz="34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6513" y="3834455"/>
            <a:ext cx="152400" cy="1523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6513" y="6063305"/>
            <a:ext cx="152400" cy="1523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6513" y="7549205"/>
            <a:ext cx="152400" cy="1523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1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18287988" y="0"/>
                  </a:moveTo>
                  <a:lnTo>
                    <a:pt x="430212" y="0"/>
                  </a:lnTo>
                  <a:lnTo>
                    <a:pt x="0" y="0"/>
                  </a:lnTo>
                  <a:lnTo>
                    <a:pt x="0" y="10287000"/>
                  </a:lnTo>
                  <a:lnTo>
                    <a:pt x="215099" y="10287000"/>
                  </a:lnTo>
                  <a:lnTo>
                    <a:pt x="430212" y="10287000"/>
                  </a:lnTo>
                  <a:lnTo>
                    <a:pt x="18287988" y="10287000"/>
                  </a:lnTo>
                  <a:lnTo>
                    <a:pt x="18287988" y="253631"/>
                  </a:lnTo>
                  <a:lnTo>
                    <a:pt x="18287988" y="38531"/>
                  </a:lnTo>
                  <a:lnTo>
                    <a:pt x="18287988" y="0"/>
                  </a:lnTo>
                  <a:close/>
                </a:path>
              </a:pathLst>
            </a:custGeom>
            <a:solidFill>
              <a:srgbClr val="383BE3">
                <a:alpha val="317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0479" y="2380487"/>
              <a:ext cx="10768583" cy="57424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329</Words>
  <Application>Microsoft Office PowerPoint</Application>
  <PresentationFormat>Custom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Cambria</vt:lpstr>
      <vt:lpstr>Lucida Sans Unicode</vt:lpstr>
      <vt:lpstr>Palatino Linotype</vt:lpstr>
      <vt:lpstr>Times New Roman</vt:lpstr>
      <vt:lpstr>Trebuchet MS</vt:lpstr>
      <vt:lpstr>Office Theme</vt:lpstr>
      <vt:lpstr>PowerPoint Presentation</vt:lpstr>
      <vt:lpstr>САДРЖАЈ</vt:lpstr>
      <vt:lpstr>Велике промене у свету спорта</vt:lpstr>
      <vt:lpstr>  Појам технолошког допинга </vt:lpstr>
      <vt:lpstr>Резултати досадашњих  истраживања</vt:lpstr>
      <vt:lpstr>Последице технолошког допингa</vt:lpstr>
      <vt:lpstr>Дискриминација у свету спорта</vt:lpstr>
      <vt:lpstr>PowerPoint Presentation</vt:lpstr>
      <vt:lpstr>PowerPoint Presentation</vt:lpstr>
      <vt:lpstr>Технолошки допинг у професионалном спорту</vt:lpstr>
      <vt:lpstr>ЗАКЉУЧАК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ПРИСУТНОСТ ТЕХНОЛОШКОГ ДОПИНГА У ПРОФЕСИОНАЛНОМ СПОРТУ ЗАВРШНИ РАД</dc:title>
  <dc:creator>marta</dc:creator>
  <cp:keywords>DAEwphFYbhw,BAB4F2fxMnQ</cp:keywords>
  <cp:lastModifiedBy>Nikola</cp:lastModifiedBy>
  <cp:revision>1</cp:revision>
  <dcterms:created xsi:type="dcterms:W3CDTF">2021-12-23T18:18:47Z</dcterms:created>
  <dcterms:modified xsi:type="dcterms:W3CDTF">2021-12-23T18:20:15Z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2021-12-01T00:00:00Z</vt:filetime>
  </property>
  <property fmtid="{D5CDD505-2E9C-101B-9397-08002B2CF9AE}" pid="3" name="Creator">
    <vt:lpwstr>Canva</vt:lpwstr>
  </property>
  <property fmtid="{D5CDD505-2E9C-101B-9397-08002B2CF9AE}" pid="4" name="LastSaved">
    <vt:filetime>2021-12-23T00:00:00Z</vt:filetime>
  </property>
</Properties>
</file>