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2" r:id="rId10"/>
    <p:sldId id="263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8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E71F2-5042-44B4-4F68-3749064A5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C11839-5216-444B-1B87-0C0C5700A3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5E3B1-658B-C096-2AC7-8A080415D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FC76-9FC4-41ED-ABE8-AA2227964AE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B8E01-3578-5624-A896-419E08898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4D0F1-3679-3665-B2F4-AB43091CB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7D078-3DC3-411F-B350-2829DD00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42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2DCF3-3D80-94AB-9089-40C3A1BF5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92A36-4748-445C-ADCD-E56DA6FAD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D66DD-3CE3-30C0-C2B2-2AB395B4B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FC76-9FC4-41ED-ABE8-AA2227964AE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38A6D-3719-211B-F513-EA97C74D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9D476-AF64-EF33-4C43-4444455E5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7D078-3DC3-411F-B350-2829DD0076E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BEC36BA-F8B7-1E91-BA81-66F9C1DB9C24}"/>
              </a:ext>
            </a:extLst>
          </p:cNvPr>
          <p:cNvSpPr/>
          <p:nvPr userDrawn="1"/>
        </p:nvSpPr>
        <p:spPr>
          <a:xfrm rot="4221030">
            <a:off x="283573" y="565936"/>
            <a:ext cx="768387" cy="1712336"/>
          </a:xfrm>
          <a:custGeom>
            <a:avLst/>
            <a:gdLst>
              <a:gd name="connsiteX0" fmla="*/ 0 w 768387"/>
              <a:gd name="connsiteY0" fmla="*/ 0 h 1712336"/>
              <a:gd name="connsiteX1" fmla="*/ 768387 w 768387"/>
              <a:gd name="connsiteY1" fmla="*/ 0 h 1712336"/>
              <a:gd name="connsiteX2" fmla="*/ 768387 w 768387"/>
              <a:gd name="connsiteY2" fmla="*/ 1712336 h 1712336"/>
              <a:gd name="connsiteX3" fmla="*/ 0 w 768387"/>
              <a:gd name="connsiteY3" fmla="*/ 1437977 h 17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87" h="1712336">
                <a:moveTo>
                  <a:pt x="0" y="0"/>
                </a:moveTo>
                <a:lnTo>
                  <a:pt x="768387" y="0"/>
                </a:lnTo>
                <a:lnTo>
                  <a:pt x="768387" y="1712336"/>
                </a:lnTo>
                <a:lnTo>
                  <a:pt x="0" y="1437977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2675048-CA0F-CACD-E98D-9AAE8227C1BD}"/>
              </a:ext>
            </a:extLst>
          </p:cNvPr>
          <p:cNvSpPr/>
          <p:nvPr userDrawn="1"/>
        </p:nvSpPr>
        <p:spPr>
          <a:xfrm rot="5977642">
            <a:off x="611731" y="-394577"/>
            <a:ext cx="648786" cy="1199486"/>
          </a:xfrm>
          <a:custGeom>
            <a:avLst/>
            <a:gdLst>
              <a:gd name="connsiteX0" fmla="*/ 203468 w 648786"/>
              <a:gd name="connsiteY0" fmla="*/ 1199486 h 1199486"/>
              <a:gd name="connsiteX1" fmla="*/ 0 w 648786"/>
              <a:gd name="connsiteY1" fmla="*/ 0 h 1199486"/>
              <a:gd name="connsiteX2" fmla="*/ 648786 w 648786"/>
              <a:gd name="connsiteY2" fmla="*/ 0 h 1199486"/>
              <a:gd name="connsiteX3" fmla="*/ 648786 w 648786"/>
              <a:gd name="connsiteY3" fmla="*/ 1199486 h 119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786" h="1199486">
                <a:moveTo>
                  <a:pt x="203468" y="1199486"/>
                </a:moveTo>
                <a:lnTo>
                  <a:pt x="0" y="0"/>
                </a:lnTo>
                <a:lnTo>
                  <a:pt x="648786" y="0"/>
                </a:lnTo>
                <a:lnTo>
                  <a:pt x="648786" y="1199486"/>
                </a:lnTo>
                <a:close/>
              </a:path>
            </a:pathLst>
          </a:custGeom>
          <a:solidFill>
            <a:srgbClr val="F28686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D319BF-ACD4-026E-F980-244E2B1AA62D}"/>
              </a:ext>
            </a:extLst>
          </p:cNvPr>
          <p:cNvSpPr/>
          <p:nvPr userDrawn="1"/>
        </p:nvSpPr>
        <p:spPr>
          <a:xfrm rot="12074554">
            <a:off x="-24147" y="749004"/>
            <a:ext cx="629447" cy="1637731"/>
          </a:xfrm>
          <a:custGeom>
            <a:avLst/>
            <a:gdLst>
              <a:gd name="connsiteX0" fmla="*/ 629447 w 629447"/>
              <a:gd name="connsiteY0" fmla="*/ 1637731 h 1637731"/>
              <a:gd name="connsiteX1" fmla="*/ 0 w 629447"/>
              <a:gd name="connsiteY1" fmla="*/ 1637731 h 1637731"/>
              <a:gd name="connsiteX2" fmla="*/ 0 w 629447"/>
              <a:gd name="connsiteY2" fmla="*/ 0 h 1637731"/>
              <a:gd name="connsiteX3" fmla="*/ 318200 w 629447"/>
              <a:gd name="connsiteY3" fmla="*/ 0 h 1637731"/>
              <a:gd name="connsiteX4" fmla="*/ 629447 w 629447"/>
              <a:gd name="connsiteY4" fmla="*/ 800677 h 163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447" h="1637731">
                <a:moveTo>
                  <a:pt x="629447" y="1637731"/>
                </a:moveTo>
                <a:lnTo>
                  <a:pt x="0" y="1637731"/>
                </a:lnTo>
                <a:lnTo>
                  <a:pt x="0" y="0"/>
                </a:lnTo>
                <a:lnTo>
                  <a:pt x="318200" y="0"/>
                </a:lnTo>
                <a:lnTo>
                  <a:pt x="629447" y="800677"/>
                </a:lnTo>
                <a:close/>
              </a:path>
            </a:pathLst>
          </a:custGeom>
          <a:solidFill>
            <a:schemeClr val="bg2">
              <a:lumMod val="25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A7F4CC8-4DFC-B39E-B544-4CA035B19DFE}"/>
              </a:ext>
            </a:extLst>
          </p:cNvPr>
          <p:cNvSpPr/>
          <p:nvPr userDrawn="1"/>
        </p:nvSpPr>
        <p:spPr>
          <a:xfrm rot="6278811">
            <a:off x="466065" y="1039647"/>
            <a:ext cx="343574" cy="1427681"/>
          </a:xfrm>
          <a:custGeom>
            <a:avLst/>
            <a:gdLst>
              <a:gd name="connsiteX0" fmla="*/ 0 w 343574"/>
              <a:gd name="connsiteY0" fmla="*/ 1427681 h 1427681"/>
              <a:gd name="connsiteX1" fmla="*/ 0 w 343574"/>
              <a:gd name="connsiteY1" fmla="*/ 0 h 1427681"/>
              <a:gd name="connsiteX2" fmla="*/ 343574 w 343574"/>
              <a:gd name="connsiteY2" fmla="*/ 0 h 1427681"/>
              <a:gd name="connsiteX3" fmla="*/ 343574 w 343574"/>
              <a:gd name="connsiteY3" fmla="*/ 1337887 h 1427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574" h="1427681">
                <a:moveTo>
                  <a:pt x="0" y="1427681"/>
                </a:moveTo>
                <a:lnTo>
                  <a:pt x="0" y="0"/>
                </a:lnTo>
                <a:lnTo>
                  <a:pt x="343574" y="0"/>
                </a:lnTo>
                <a:lnTo>
                  <a:pt x="343574" y="1337887"/>
                </a:lnTo>
                <a:close/>
              </a:path>
            </a:pathLst>
          </a:custGeom>
          <a:solidFill>
            <a:srgbClr val="F28686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53457C2-4DB5-B63A-7A72-06B67F4F7A18}"/>
              </a:ext>
            </a:extLst>
          </p:cNvPr>
          <p:cNvSpPr/>
          <p:nvPr userDrawn="1"/>
        </p:nvSpPr>
        <p:spPr>
          <a:xfrm rot="4221030">
            <a:off x="378481" y="5399956"/>
            <a:ext cx="768387" cy="1834429"/>
          </a:xfrm>
          <a:custGeom>
            <a:avLst/>
            <a:gdLst>
              <a:gd name="connsiteX0" fmla="*/ 0 w 768387"/>
              <a:gd name="connsiteY0" fmla="*/ 0 h 1834429"/>
              <a:gd name="connsiteX1" fmla="*/ 768387 w 768387"/>
              <a:gd name="connsiteY1" fmla="*/ 0 h 1834429"/>
              <a:gd name="connsiteX2" fmla="*/ 768387 w 768387"/>
              <a:gd name="connsiteY2" fmla="*/ 1522801 h 1834429"/>
              <a:gd name="connsiteX3" fmla="*/ 657117 w 768387"/>
              <a:gd name="connsiteY3" fmla="*/ 1834429 h 1834429"/>
              <a:gd name="connsiteX4" fmla="*/ 0 w 768387"/>
              <a:gd name="connsiteY4" fmla="*/ 1599801 h 1834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387" h="1834429">
                <a:moveTo>
                  <a:pt x="0" y="0"/>
                </a:moveTo>
                <a:lnTo>
                  <a:pt x="768387" y="0"/>
                </a:lnTo>
                <a:lnTo>
                  <a:pt x="768387" y="1522801"/>
                </a:lnTo>
                <a:lnTo>
                  <a:pt x="657117" y="1834429"/>
                </a:lnTo>
                <a:lnTo>
                  <a:pt x="0" y="1599801"/>
                </a:lnTo>
                <a:close/>
              </a:path>
            </a:pathLst>
          </a:custGeom>
          <a:solidFill>
            <a:srgbClr val="F2868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59849B2-854F-B663-C8D2-49D302C5295D}"/>
              </a:ext>
            </a:extLst>
          </p:cNvPr>
          <p:cNvSpPr/>
          <p:nvPr userDrawn="1"/>
        </p:nvSpPr>
        <p:spPr>
          <a:xfrm rot="7461413">
            <a:off x="261582" y="4609045"/>
            <a:ext cx="777923" cy="1637731"/>
          </a:xfrm>
          <a:custGeom>
            <a:avLst/>
            <a:gdLst>
              <a:gd name="connsiteX0" fmla="*/ 0 w 777923"/>
              <a:gd name="connsiteY0" fmla="*/ 1637731 h 1637731"/>
              <a:gd name="connsiteX1" fmla="*/ 0 w 777923"/>
              <a:gd name="connsiteY1" fmla="*/ 0 h 1637731"/>
              <a:gd name="connsiteX2" fmla="*/ 777923 w 777923"/>
              <a:gd name="connsiteY2" fmla="*/ 0 h 1637731"/>
              <a:gd name="connsiteX3" fmla="*/ 777923 w 777923"/>
              <a:gd name="connsiteY3" fmla="*/ 1352321 h 1637731"/>
              <a:gd name="connsiteX4" fmla="*/ 360418 w 777923"/>
              <a:gd name="connsiteY4" fmla="*/ 1637731 h 163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923" h="1637731">
                <a:moveTo>
                  <a:pt x="0" y="1637731"/>
                </a:moveTo>
                <a:lnTo>
                  <a:pt x="0" y="0"/>
                </a:lnTo>
                <a:lnTo>
                  <a:pt x="777923" y="0"/>
                </a:lnTo>
                <a:lnTo>
                  <a:pt x="777923" y="1352321"/>
                </a:lnTo>
                <a:lnTo>
                  <a:pt x="360418" y="1637731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BDB5FF9-6B7B-059A-F175-53C5B15159DE}"/>
              </a:ext>
            </a:extLst>
          </p:cNvPr>
          <p:cNvSpPr/>
          <p:nvPr userDrawn="1"/>
        </p:nvSpPr>
        <p:spPr>
          <a:xfrm rot="5977642">
            <a:off x="710362" y="4416302"/>
            <a:ext cx="777923" cy="1199486"/>
          </a:xfrm>
          <a:prstGeom prst="rect">
            <a:avLst/>
          </a:prstGeom>
          <a:solidFill>
            <a:srgbClr val="F28686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EB85242-A9FE-6E8C-615B-965C630577A5}"/>
              </a:ext>
            </a:extLst>
          </p:cNvPr>
          <p:cNvSpPr/>
          <p:nvPr userDrawn="1"/>
        </p:nvSpPr>
        <p:spPr>
          <a:xfrm rot="12074554">
            <a:off x="172576" y="5631854"/>
            <a:ext cx="629447" cy="1393063"/>
          </a:xfrm>
          <a:custGeom>
            <a:avLst/>
            <a:gdLst>
              <a:gd name="connsiteX0" fmla="*/ 629447 w 629447"/>
              <a:gd name="connsiteY0" fmla="*/ 1393063 h 1393063"/>
              <a:gd name="connsiteX1" fmla="*/ 0 w 629447"/>
              <a:gd name="connsiteY1" fmla="*/ 1393063 h 1393063"/>
              <a:gd name="connsiteX2" fmla="*/ 0 w 629447"/>
              <a:gd name="connsiteY2" fmla="*/ 224227 h 1393063"/>
              <a:gd name="connsiteX3" fmla="*/ 576820 w 629447"/>
              <a:gd name="connsiteY3" fmla="*/ 0 h 1393063"/>
              <a:gd name="connsiteX4" fmla="*/ 629447 w 629447"/>
              <a:gd name="connsiteY4" fmla="*/ 135383 h 1393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447" h="1393063">
                <a:moveTo>
                  <a:pt x="629447" y="1393063"/>
                </a:moveTo>
                <a:lnTo>
                  <a:pt x="0" y="1393063"/>
                </a:lnTo>
                <a:lnTo>
                  <a:pt x="0" y="224227"/>
                </a:lnTo>
                <a:lnTo>
                  <a:pt x="576820" y="0"/>
                </a:lnTo>
                <a:lnTo>
                  <a:pt x="629447" y="135383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D9A5741-1F39-A1D8-1EB7-40E3E49F05FB}"/>
              </a:ext>
            </a:extLst>
          </p:cNvPr>
          <p:cNvSpPr/>
          <p:nvPr userDrawn="1"/>
        </p:nvSpPr>
        <p:spPr>
          <a:xfrm rot="9538251">
            <a:off x="-40362" y="5262440"/>
            <a:ext cx="1072551" cy="1186088"/>
          </a:xfrm>
          <a:custGeom>
            <a:avLst/>
            <a:gdLst>
              <a:gd name="connsiteX0" fmla="*/ 0 w 1072551"/>
              <a:gd name="connsiteY0" fmla="*/ 1186088 h 1186088"/>
              <a:gd name="connsiteX1" fmla="*/ 0 w 1072551"/>
              <a:gd name="connsiteY1" fmla="*/ 0 h 1186088"/>
              <a:gd name="connsiteX2" fmla="*/ 1072551 w 1072551"/>
              <a:gd name="connsiteY2" fmla="*/ 0 h 1186088"/>
              <a:gd name="connsiteX3" fmla="*/ 1072551 w 1072551"/>
              <a:gd name="connsiteY3" fmla="*/ 606164 h 1186088"/>
              <a:gd name="connsiteX4" fmla="*/ 849601 w 1072551"/>
              <a:gd name="connsiteY4" fmla="*/ 1186088 h 1186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2551" h="1186088">
                <a:moveTo>
                  <a:pt x="0" y="1186088"/>
                </a:moveTo>
                <a:lnTo>
                  <a:pt x="0" y="0"/>
                </a:lnTo>
                <a:lnTo>
                  <a:pt x="1072551" y="0"/>
                </a:lnTo>
                <a:lnTo>
                  <a:pt x="1072551" y="606164"/>
                </a:lnTo>
                <a:lnTo>
                  <a:pt x="849601" y="1186088"/>
                </a:lnTo>
                <a:close/>
              </a:path>
            </a:pathLst>
          </a:custGeom>
          <a:solidFill>
            <a:srgbClr val="F28686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4C426BE-839A-6DCE-9476-CF1FDEBF5EF8}"/>
              </a:ext>
            </a:extLst>
          </p:cNvPr>
          <p:cNvSpPr/>
          <p:nvPr userDrawn="1"/>
        </p:nvSpPr>
        <p:spPr>
          <a:xfrm rot="6278811">
            <a:off x="542264" y="5815509"/>
            <a:ext cx="343574" cy="1585200"/>
          </a:xfrm>
          <a:custGeom>
            <a:avLst/>
            <a:gdLst>
              <a:gd name="connsiteX0" fmla="*/ 0 w 343574"/>
              <a:gd name="connsiteY0" fmla="*/ 1585200 h 1585200"/>
              <a:gd name="connsiteX1" fmla="*/ 0 w 343574"/>
              <a:gd name="connsiteY1" fmla="*/ 0 h 1585200"/>
              <a:gd name="connsiteX2" fmla="*/ 248379 w 343574"/>
              <a:gd name="connsiteY2" fmla="*/ 0 h 1585200"/>
              <a:gd name="connsiteX3" fmla="*/ 343574 w 343574"/>
              <a:gd name="connsiteY3" fmla="*/ 364238 h 1585200"/>
              <a:gd name="connsiteX4" fmla="*/ 343574 w 343574"/>
              <a:gd name="connsiteY4" fmla="*/ 1495406 h 15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574" h="1585200">
                <a:moveTo>
                  <a:pt x="0" y="1585200"/>
                </a:moveTo>
                <a:lnTo>
                  <a:pt x="0" y="0"/>
                </a:lnTo>
                <a:lnTo>
                  <a:pt x="248379" y="0"/>
                </a:lnTo>
                <a:lnTo>
                  <a:pt x="343574" y="364238"/>
                </a:lnTo>
                <a:lnTo>
                  <a:pt x="343574" y="1495406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2050904-6A5F-1E88-0398-B5F5A41BEBA0}"/>
              </a:ext>
            </a:extLst>
          </p:cNvPr>
          <p:cNvSpPr/>
          <p:nvPr userDrawn="1"/>
        </p:nvSpPr>
        <p:spPr>
          <a:xfrm rot="15742194">
            <a:off x="178781" y="3196514"/>
            <a:ext cx="768387" cy="1257817"/>
          </a:xfrm>
          <a:custGeom>
            <a:avLst/>
            <a:gdLst>
              <a:gd name="connsiteX0" fmla="*/ 768387 w 768387"/>
              <a:gd name="connsiteY0" fmla="*/ 1257817 h 1257817"/>
              <a:gd name="connsiteX1" fmla="*/ 0 w 768387"/>
              <a:gd name="connsiteY1" fmla="*/ 1257817 h 1257817"/>
              <a:gd name="connsiteX2" fmla="*/ 0 w 768387"/>
              <a:gd name="connsiteY2" fmla="*/ 0 h 1257817"/>
              <a:gd name="connsiteX3" fmla="*/ 768387 w 768387"/>
              <a:gd name="connsiteY3" fmla="*/ 102935 h 125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87" h="1257817">
                <a:moveTo>
                  <a:pt x="768387" y="1257817"/>
                </a:moveTo>
                <a:lnTo>
                  <a:pt x="0" y="1257817"/>
                </a:lnTo>
                <a:lnTo>
                  <a:pt x="0" y="0"/>
                </a:lnTo>
                <a:lnTo>
                  <a:pt x="768387" y="102935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B614212-6C86-1A3D-483C-27AF4BC07DF2}"/>
              </a:ext>
            </a:extLst>
          </p:cNvPr>
          <p:cNvSpPr/>
          <p:nvPr userDrawn="1"/>
        </p:nvSpPr>
        <p:spPr>
          <a:xfrm rot="17498806">
            <a:off x="214448" y="1919726"/>
            <a:ext cx="777923" cy="1199486"/>
          </a:xfrm>
          <a:custGeom>
            <a:avLst/>
            <a:gdLst>
              <a:gd name="connsiteX0" fmla="*/ 777923 w 777923"/>
              <a:gd name="connsiteY0" fmla="*/ 0 h 1199486"/>
              <a:gd name="connsiteX1" fmla="*/ 777923 w 777923"/>
              <a:gd name="connsiteY1" fmla="*/ 1199486 h 1199486"/>
              <a:gd name="connsiteX2" fmla="*/ 0 w 777923"/>
              <a:gd name="connsiteY2" fmla="*/ 1199486 h 1199486"/>
              <a:gd name="connsiteX3" fmla="*/ 0 w 777923"/>
              <a:gd name="connsiteY3" fmla="*/ 94855 h 1199486"/>
              <a:gd name="connsiteX4" fmla="*/ 239006 w 777923"/>
              <a:gd name="connsiteY4" fmla="*/ 0 h 119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923" h="1199486">
                <a:moveTo>
                  <a:pt x="777923" y="0"/>
                </a:moveTo>
                <a:lnTo>
                  <a:pt x="777923" y="1199486"/>
                </a:lnTo>
                <a:lnTo>
                  <a:pt x="0" y="1199486"/>
                </a:lnTo>
                <a:lnTo>
                  <a:pt x="0" y="94855"/>
                </a:lnTo>
                <a:lnTo>
                  <a:pt x="239006" y="0"/>
                </a:lnTo>
                <a:close/>
              </a:path>
            </a:pathLst>
          </a:custGeom>
          <a:solidFill>
            <a:srgbClr val="F28686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F0F4DDA-DEC1-F900-9AC0-9EFCEE568C53}"/>
              </a:ext>
            </a:extLst>
          </p:cNvPr>
          <p:cNvSpPr/>
          <p:nvPr userDrawn="1"/>
        </p:nvSpPr>
        <p:spPr>
          <a:xfrm rot="21059415">
            <a:off x="-106172" y="2731977"/>
            <a:ext cx="639777" cy="1186088"/>
          </a:xfrm>
          <a:custGeom>
            <a:avLst/>
            <a:gdLst>
              <a:gd name="connsiteX0" fmla="*/ 639777 w 639777"/>
              <a:gd name="connsiteY0" fmla="*/ 0 h 1186088"/>
              <a:gd name="connsiteX1" fmla="*/ 639777 w 639777"/>
              <a:gd name="connsiteY1" fmla="*/ 1186088 h 1186088"/>
              <a:gd name="connsiteX2" fmla="*/ 0 w 639777"/>
              <a:gd name="connsiteY2" fmla="*/ 1186088 h 1186088"/>
              <a:gd name="connsiteX3" fmla="*/ 188065 w 639777"/>
              <a:gd name="connsiteY3" fmla="*/ 0 h 1186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9777" h="1186088">
                <a:moveTo>
                  <a:pt x="639777" y="0"/>
                </a:moveTo>
                <a:lnTo>
                  <a:pt x="639777" y="1186088"/>
                </a:lnTo>
                <a:lnTo>
                  <a:pt x="0" y="1186088"/>
                </a:lnTo>
                <a:lnTo>
                  <a:pt x="188065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D041924-89CA-98D7-5253-EEF62C7B8E89}"/>
              </a:ext>
            </a:extLst>
          </p:cNvPr>
          <p:cNvSpPr/>
          <p:nvPr userDrawn="1"/>
        </p:nvSpPr>
        <p:spPr>
          <a:xfrm rot="17799975">
            <a:off x="247236" y="3652905"/>
            <a:ext cx="343574" cy="1131270"/>
          </a:xfrm>
          <a:custGeom>
            <a:avLst/>
            <a:gdLst>
              <a:gd name="connsiteX0" fmla="*/ 343574 w 343574"/>
              <a:gd name="connsiteY0" fmla="*/ 0 h 1131270"/>
              <a:gd name="connsiteX1" fmla="*/ 343574 w 343574"/>
              <a:gd name="connsiteY1" fmla="*/ 1131270 h 1131270"/>
              <a:gd name="connsiteX2" fmla="*/ 0 w 343574"/>
              <a:gd name="connsiteY2" fmla="*/ 1131270 h 1131270"/>
              <a:gd name="connsiteX3" fmla="*/ 0 w 343574"/>
              <a:gd name="connsiteY3" fmla="*/ 172546 h 113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574" h="1131270">
                <a:moveTo>
                  <a:pt x="343574" y="0"/>
                </a:moveTo>
                <a:lnTo>
                  <a:pt x="343574" y="1131270"/>
                </a:lnTo>
                <a:lnTo>
                  <a:pt x="0" y="1131270"/>
                </a:lnTo>
                <a:lnTo>
                  <a:pt x="0" y="172546"/>
                </a:lnTo>
                <a:close/>
              </a:path>
            </a:pathLst>
          </a:custGeom>
          <a:solidFill>
            <a:srgbClr val="F28686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162A349-8723-AA75-D917-289358C5E9BF}"/>
              </a:ext>
            </a:extLst>
          </p:cNvPr>
          <p:cNvSpPr/>
          <p:nvPr userDrawn="1"/>
        </p:nvSpPr>
        <p:spPr>
          <a:xfrm rot="5679720">
            <a:off x="1568629" y="5629488"/>
            <a:ext cx="194153" cy="570572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E80BD98-339C-8E49-FB0F-A61500E581C6}"/>
              </a:ext>
            </a:extLst>
          </p:cNvPr>
          <p:cNvSpPr/>
          <p:nvPr userDrawn="1"/>
        </p:nvSpPr>
        <p:spPr>
          <a:xfrm rot="8604678">
            <a:off x="1264227" y="4237744"/>
            <a:ext cx="193367" cy="533129"/>
          </a:xfrm>
          <a:prstGeom prst="rect">
            <a:avLst/>
          </a:prstGeom>
          <a:solidFill>
            <a:schemeClr val="tx1">
              <a:lumMod val="85000"/>
              <a:lumOff val="1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8EA4267-3EE7-648E-3B44-6979BE293111}"/>
              </a:ext>
            </a:extLst>
          </p:cNvPr>
          <p:cNvSpPr/>
          <p:nvPr userDrawn="1"/>
        </p:nvSpPr>
        <p:spPr>
          <a:xfrm rot="8920103">
            <a:off x="1510758" y="-81786"/>
            <a:ext cx="238958" cy="518707"/>
          </a:xfrm>
          <a:custGeom>
            <a:avLst/>
            <a:gdLst>
              <a:gd name="connsiteX0" fmla="*/ 176418 w 238958"/>
              <a:gd name="connsiteY0" fmla="*/ 518707 h 518707"/>
              <a:gd name="connsiteX1" fmla="*/ 0 w 238958"/>
              <a:gd name="connsiteY1" fmla="*/ 411309 h 518707"/>
              <a:gd name="connsiteX2" fmla="*/ 0 w 238958"/>
              <a:gd name="connsiteY2" fmla="*/ 0 h 518707"/>
              <a:gd name="connsiteX3" fmla="*/ 238958 w 238958"/>
              <a:gd name="connsiteY3" fmla="*/ 0 h 518707"/>
              <a:gd name="connsiteX4" fmla="*/ 238958 w 238958"/>
              <a:gd name="connsiteY4" fmla="*/ 518707 h 518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958" h="518707">
                <a:moveTo>
                  <a:pt x="176418" y="518707"/>
                </a:moveTo>
                <a:lnTo>
                  <a:pt x="0" y="411309"/>
                </a:lnTo>
                <a:lnTo>
                  <a:pt x="0" y="0"/>
                </a:lnTo>
                <a:lnTo>
                  <a:pt x="238958" y="0"/>
                </a:lnTo>
                <a:lnTo>
                  <a:pt x="238958" y="518707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EAEBA01-A784-8CEA-33BC-C1EEE40A076D}"/>
              </a:ext>
            </a:extLst>
          </p:cNvPr>
          <p:cNvSpPr/>
          <p:nvPr userDrawn="1"/>
        </p:nvSpPr>
        <p:spPr>
          <a:xfrm rot="13533244">
            <a:off x="1201777" y="6360525"/>
            <a:ext cx="550616" cy="564416"/>
          </a:xfrm>
          <a:custGeom>
            <a:avLst/>
            <a:gdLst>
              <a:gd name="connsiteX0" fmla="*/ 550616 w 550616"/>
              <a:gd name="connsiteY0" fmla="*/ 564416 h 564416"/>
              <a:gd name="connsiteX1" fmla="*/ 0 w 550616"/>
              <a:gd name="connsiteY1" fmla="*/ 564416 h 564416"/>
              <a:gd name="connsiteX2" fmla="*/ 0 w 550616"/>
              <a:gd name="connsiteY2" fmla="*/ 220300 h 564416"/>
              <a:gd name="connsiteX3" fmla="*/ 216079 w 550616"/>
              <a:gd name="connsiteY3" fmla="*/ 0 h 564416"/>
              <a:gd name="connsiteX4" fmla="*/ 550616 w 550616"/>
              <a:gd name="connsiteY4" fmla="*/ 0 h 564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616" h="564416">
                <a:moveTo>
                  <a:pt x="550616" y="564416"/>
                </a:moveTo>
                <a:lnTo>
                  <a:pt x="0" y="564416"/>
                </a:lnTo>
                <a:lnTo>
                  <a:pt x="0" y="220300"/>
                </a:lnTo>
                <a:lnTo>
                  <a:pt x="216079" y="0"/>
                </a:lnTo>
                <a:lnTo>
                  <a:pt x="550616" y="0"/>
                </a:lnTo>
                <a:close/>
              </a:path>
            </a:pathLst>
          </a:custGeom>
          <a:solidFill>
            <a:srgbClr val="F28686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C24DE40-0C2C-E868-CD68-F6AC1ACC2A2A}"/>
              </a:ext>
            </a:extLst>
          </p:cNvPr>
          <p:cNvSpPr/>
          <p:nvPr userDrawn="1"/>
        </p:nvSpPr>
        <p:spPr>
          <a:xfrm rot="15531050">
            <a:off x="-235065" y="4228262"/>
            <a:ext cx="1072551" cy="830086"/>
          </a:xfrm>
          <a:custGeom>
            <a:avLst/>
            <a:gdLst>
              <a:gd name="connsiteX0" fmla="*/ 1072551 w 1072551"/>
              <a:gd name="connsiteY0" fmla="*/ 830086 h 830086"/>
              <a:gd name="connsiteX1" fmla="*/ 0 w 1072551"/>
              <a:gd name="connsiteY1" fmla="*/ 830086 h 830086"/>
              <a:gd name="connsiteX2" fmla="*/ 0 w 1072551"/>
              <a:gd name="connsiteY2" fmla="*/ 0 h 830086"/>
              <a:gd name="connsiteX3" fmla="*/ 699490 w 1072551"/>
              <a:gd name="connsiteY3" fmla="*/ 137858 h 830086"/>
              <a:gd name="connsiteX4" fmla="*/ 1072551 w 1072551"/>
              <a:gd name="connsiteY4" fmla="*/ 211382 h 83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2551" h="830086">
                <a:moveTo>
                  <a:pt x="1072551" y="830086"/>
                </a:moveTo>
                <a:lnTo>
                  <a:pt x="0" y="830086"/>
                </a:lnTo>
                <a:lnTo>
                  <a:pt x="0" y="0"/>
                </a:lnTo>
                <a:lnTo>
                  <a:pt x="699490" y="137858"/>
                </a:lnTo>
                <a:lnTo>
                  <a:pt x="1072551" y="211382"/>
                </a:lnTo>
                <a:close/>
              </a:path>
            </a:pathLst>
          </a:custGeom>
          <a:solidFill>
            <a:srgbClr val="F28686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FDC81D4-B0BD-F45C-38DB-79270ECECD70}"/>
              </a:ext>
            </a:extLst>
          </p:cNvPr>
          <p:cNvSpPr/>
          <p:nvPr userDrawn="1"/>
        </p:nvSpPr>
        <p:spPr>
          <a:xfrm rot="3244216">
            <a:off x="1144173" y="328197"/>
            <a:ext cx="151516" cy="1637731"/>
          </a:xfrm>
          <a:prstGeom prst="rect">
            <a:avLst/>
          </a:prstGeom>
          <a:solidFill>
            <a:srgbClr val="F28686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517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22F06-9C7C-7194-DB24-476F9A166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280770-476E-9746-3691-E1AFA16AF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7C0B1-54C4-ABDB-9C4D-ADCE68310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FC76-9FC4-41ED-ABE8-AA2227964AE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95A8B-2E9A-E96B-130E-66E3F6566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3101D-9CD4-1653-88C7-9FFFB4F6C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7D078-3DC3-411F-B350-2829DD00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15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7A9F2-800A-21C4-AD17-D273F2FE9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CB292-D958-73B2-BA82-28A5AD067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8A920A-5422-C046-46DD-2AEE2D2AA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7E66B8-6AB6-C1EC-DDB2-257FA6748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FC76-9FC4-41ED-ABE8-AA2227964AE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8E88DE-D207-C5F3-57BE-825C45D30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A48A8-A831-7523-2CD2-0F6DED83A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7D078-3DC3-411F-B350-2829DD00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40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446ED-4988-DC7C-5366-D8FADF26D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D7A07D-371D-2C75-4B10-A0AA96E06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A570D5-2C7F-ED20-A6B3-B99DB1407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62A69-0994-1246-AC31-3B72375A5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8A5A44-8F9A-FAEF-B81A-E223D0378A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4F1A33-482A-29E9-33AA-3F824218C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FC76-9FC4-41ED-ABE8-AA2227964AE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51FFEB-22F5-84DA-7948-CFB8184C0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663A38-1DAF-52A1-C11A-06AB9A0B2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7D078-3DC3-411F-B350-2829DD00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27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4F863-55F8-DE34-A6B3-7AE20C315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AE633E-226A-E98B-8EFF-4DDCF23DE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FC76-9FC4-41ED-ABE8-AA2227964AE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132F2-FC6E-7A61-602F-6F8266CB5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BDBDE-A763-2CC8-17F5-E5F5B63B3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7D078-3DC3-411F-B350-2829DD00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021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50C8E1-96A2-E935-9AC9-0993FB2F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FC76-9FC4-41ED-ABE8-AA2227964AE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6E5AFF-04F7-F701-6B07-0555B9D7A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D76A1-8BAE-FD18-3453-BA14503E2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7D078-3DC3-411F-B350-2829DD00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613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41821-67E7-8F87-7648-88FCA4951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68493-B561-35F0-7B2B-9C2B350B1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D746A-3029-3F07-528D-40D5E882F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EEE63B-9202-CEFA-FC92-4CFDBB18D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FC76-9FC4-41ED-ABE8-AA2227964AE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E20E95-A43B-F04A-D9F7-5B4E4515E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9B7FCE-0206-6B84-711C-5AD96081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7D078-3DC3-411F-B350-2829DD00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63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3F58A-550C-5F87-6057-137D3EA8A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139206-63F2-8AAC-8416-BFE2075E40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195DD-6575-81C5-B1EB-7BDE2C2D18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C2AEE-2DC7-D7D5-3D3F-2FED37814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FC76-9FC4-41ED-ABE8-AA2227964AE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38710B-AB1C-C81C-3BD5-BC12EA246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1EB45-C4D9-0A4E-4FED-D83481872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7D078-3DC3-411F-B350-2829DD00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443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5AE67-4B7C-A67B-5C7D-E7411D052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BB42FE-EA0B-69CC-F4DC-DC100E27A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42EB6-DF87-4047-EE1A-3C5CC07A9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FC76-9FC4-41ED-ABE8-AA2227964AE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79288-4226-28EB-1E86-478858AF0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5BB03-60A9-D081-F3B4-B5BE3EB74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7D078-3DC3-411F-B350-2829DD00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82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AFA0B7-36E8-56F2-5140-EBFE6B42C9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EDF3EF-1297-523A-534F-C9DEB85D9A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7E5CE-F865-4754-A876-E492AC66D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FC76-9FC4-41ED-ABE8-AA2227964AE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F1F4B-1C93-3E45-5CEA-09DE46C5B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F8E3F-682B-BDCE-9A05-B325A9136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7D078-3DC3-411F-B350-2829DD00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03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4B8C17-F4DA-5E26-A73D-76312EE45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55E67-56B8-3690-1C71-520AB3665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1CE67-D918-3991-258C-7993FC4726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BFC76-9FC4-41ED-ABE8-AA2227964AE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CD4EE-7682-08F9-3B27-A05AD246D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C9FC1-FD8A-52D8-FF29-3B1AB2FADC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7D078-3DC3-411F-B350-2829DD00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718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59EA6F0-DB11-6298-8C5D-078EC871B2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610721"/>
            <a:ext cx="8991600" cy="17975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ПРИСУСТВО НАСИЉА МЕЂУ НАВИЈАЧИМА НА ФУДБАЛСКИМ УТАКМИЦАМА ФК ПАРТИЗАН И ФК ЦРВЕНА ЗВЕЗДА</a:t>
            </a:r>
          </a:p>
          <a:p>
            <a:r>
              <a:rPr lang="sr-Cyrl-R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 РАД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536F45-CF68-A716-B46A-AEB7729A7D81}"/>
              </a:ext>
            </a:extLst>
          </p:cNvPr>
          <p:cNvSpPr txBox="1"/>
          <p:nvPr/>
        </p:nvSpPr>
        <p:spPr>
          <a:xfrm>
            <a:off x="1524000" y="265081"/>
            <a:ext cx="9144000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УНИВЕРЗИТЕТ У БЕОГРАДУ</a:t>
            </a:r>
          </a:p>
          <a:p>
            <a:pPr algn="ctr"/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ФАКУЛТЕТ СПОРТА И ФИЗИЧКОГ ВАСПИТАЊА</a:t>
            </a:r>
          </a:p>
          <a:p>
            <a:pPr algn="ctr"/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АКАДЕМСКЕ СТУДИЈЕ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34357-01D0-C2D8-7736-AAFDFE2241EC}"/>
              </a:ext>
            </a:extLst>
          </p:cNvPr>
          <p:cNvSpPr txBox="1"/>
          <p:nvPr/>
        </p:nvSpPr>
        <p:spPr>
          <a:xfrm>
            <a:off x="8589818" y="5347855"/>
            <a:ext cx="3241964" cy="14773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Ментор: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ван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проф.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Сандра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Раденовић</a:t>
            </a:r>
          </a:p>
          <a:p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Чланови комисије: ред. проф. др Слађана Мијатовић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оц. др Лазар Томић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A21682-D019-267E-A5A2-BCBAC40954E7}"/>
              </a:ext>
            </a:extLst>
          </p:cNvPr>
          <p:cNvSpPr txBox="1"/>
          <p:nvPr/>
        </p:nvSpPr>
        <p:spPr>
          <a:xfrm>
            <a:off x="182881" y="6223587"/>
            <a:ext cx="4349930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Студент: Гвозденовић Филип 4022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/202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1AC9C8-C2C0-66A3-AACF-865147BED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315" y="1675351"/>
            <a:ext cx="2935370" cy="29353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6347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FEDF8-BBFA-57AB-5574-0F5391C21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13020" cy="1325563"/>
          </a:xfrm>
        </p:spPr>
        <p:txBody>
          <a:bodyPr>
            <a:normAutofit/>
          </a:bodyPr>
          <a:lstStyle/>
          <a:p>
            <a:r>
              <a:rPr lang="sr-Cyrl-R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ДЕФИНИСАЊЕ ОСНОВНИХ ПОЈМОВА</a:t>
            </a:r>
            <a:endParaRPr 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8BCAB-D336-539B-71AC-D56362018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Хулиганство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упорно деструктивно, агресивно и злостављачко понашање и оно се обично повезује са спортским навијачима</a:t>
            </a:r>
          </a:p>
          <a:p>
            <a:pPr algn="just"/>
            <a:r>
              <a:rPr lang="sr-Cyrl-R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sr-Cyrl-R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 </a:t>
            </a:r>
            <a:r>
              <a:rPr lang="sr-Cyrl-R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насиљем у спорту </a:t>
            </a:r>
            <a:r>
              <a:rPr lang="sr-Cyrl-R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подразумевамо сваку реч или поступак спортисте, тренера, судије, родитеља, гледаоца или другог учесника у спорту који наноси повреду онима који су укључени у спортску активност (Бачанац Љ., Петровић Н., Манојловић Н</a:t>
            </a:r>
            <a:r>
              <a:rPr lang="sr-Cyrl-RS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sr-Latn-RS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sr-Cyrl-RS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2009</a:t>
            </a:r>
            <a:r>
              <a:rPr lang="sr-Cyrl-R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sr-Cyrl-R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свакодневној употреби синтагмом </a:t>
            </a:r>
            <a:r>
              <a:rPr lang="sr-Cyrl-R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фудбалски хулиганизам </a:t>
            </a:r>
            <a:r>
              <a:rPr lang="sr-Cyrl-R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 означава нешто што доминира у подручју криминалитета, а што је у везу са изазивањем нереда од стране фудбалских навијача попут нарушавања јавног реда и мира, агресивног понашања, поседовања ватреног оружја, вандализма и сукобљавања са кривичним законом (Слоан, 1990: </a:t>
            </a:r>
            <a:r>
              <a:rPr lang="sr-Cyrl-RS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86</a:t>
            </a:r>
            <a:r>
              <a:rPr lang="sr-Latn-RS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sr-Cyrl-RS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Коковић, 2010: 160)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23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FEDF8-BBFA-57AB-5574-0F5391C2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sr-Cyrl-R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ДОСАДАШЊА ИСТРАЖИВАЊА</a:t>
            </a:r>
            <a:endParaRPr 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8BCAB-D336-539B-71AC-D56362018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младе људе, хулиганизам је неретко нешто више од насиља јер је у питању авантура, узбуђење, моћ (Коковић, 2010: 162)</a:t>
            </a:r>
          </a:p>
          <a:p>
            <a: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Истраживање 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‘IFO’ </a:t>
            </a:r>
            <a: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института у Немачкој:</a:t>
            </a:r>
            <a:b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- број насилних дела </a:t>
            </a:r>
            <a:r>
              <a:rPr lang="sr-Cyrl-R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расте за петину </a:t>
            </a:r>
            <a: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данима када се у тој</a:t>
            </a:r>
            <a:b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земљи играју професионалне фудбалске утакмице</a:t>
            </a:r>
            <a:b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- на утакмицама прве и треће лиге у градовима расте број</a:t>
            </a:r>
            <a:b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насилних дела за </a:t>
            </a:r>
            <a:r>
              <a:rPr lang="sr-Cyrl-R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21.5 %</a:t>
            </a:r>
            <a: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- жртве су углавном младићи </a:t>
            </a:r>
            <a:r>
              <a:rPr lang="sr-Cyrl-R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18-29 година</a:t>
            </a:r>
            <a: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- починиоци насиља нису познавали од раније готово </a:t>
            </a:r>
            <a:r>
              <a:rPr lang="sr-Cyrl-R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70 %</a:t>
            </a:r>
            <a:br>
              <a:rPr lang="sr-Cyrl-R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жртава</a:t>
            </a:r>
            <a:r>
              <a:rPr lang="sr-Cyrl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Tanjug, </a:t>
            </a:r>
            <a:r>
              <a:rPr lang="en-U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2022)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70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7DEDD-4F5F-9289-770F-A2EA163E1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sr-Cyrl-R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ПРЕДМЕТ, ЦИЉ, ЗАДАЦИ И МЕТОД РАДА</a:t>
            </a:r>
            <a:endParaRPr 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8B82F-AB8B-727E-4292-C735EC2E0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рада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јесу историја присуства и карактеристике насиља, као и сукоби између навијача ФК Партизан и ФК Црвена звезда на фудбалским утакмицама</a:t>
            </a:r>
          </a:p>
          <a:p>
            <a:pPr algn="just"/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Циљ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овог истраживања јесте утврђивање историје, као и главних разлога самог насиља и сукоба међу навијачима оба клуба</a:t>
            </a:r>
          </a:p>
          <a:p>
            <a:pPr algn="just"/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Методе истраживања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метод теоријске анализе и класичан историјски метод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02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023D-4A80-CA55-C807-70EE61335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sr-Cyrl-R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ИСТОРИЈА СУКОБА И НАСИЉА</a:t>
            </a:r>
            <a:endParaRPr 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3E994-5EA6-2958-7CCF-B0B44B036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Нису се одувек дешавали сукоби између навијача Црвене звезде и Партизана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Највећи инциденти на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вечитим дербијима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’: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вечити дерби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вечити дерби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148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вечити дерби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155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вечити дерби (Демир Јукић)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156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вечити дерби (највећа међусобна туча навијача)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91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1FBF4A-8636-45CB-E324-EA3C3EC0F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13" y="251580"/>
            <a:ext cx="5229087" cy="308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815FA1-D818-D8DB-2EC8-6A5DAE782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209" y="251580"/>
            <a:ext cx="5118853" cy="3076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1EB098-2046-AF86-1E82-387E469F7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12" y="3524927"/>
            <a:ext cx="5229087" cy="3076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A3374B-2C94-086A-3DE6-E89C676971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208" y="3524927"/>
            <a:ext cx="5118853" cy="30734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94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1CF775-9450-B821-1340-7FE5B7FF2D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9" y="378823"/>
            <a:ext cx="10100401" cy="610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5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023D-4A80-CA55-C807-70EE61335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Cyrl-R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УЗРОЦИ ЗА СУКОБЕ И НАСИЉА</a:t>
            </a:r>
            <a:endParaRPr 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3E994-5EA6-2958-7CCF-B0B44B036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понашање публике може утицати: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резултат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понашање играча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одлуке судија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понашање навијача другог клуба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атмосфера створена у медијима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важност утакмице и др.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Психолошки узрок придруживања хулиганској групи: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фрустрација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досада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авантурзам и сл.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ПСИХОЛОГИЈА ГОМИЛЕ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Gustav </a:t>
            </a:r>
            <a:r>
              <a:rPr lang="en-US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Bon)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13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023D-4A80-CA55-C807-70EE61335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sr-Cyrl-R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ИСХОДИ СУКОБЕ И НАСИЉА</a:t>
            </a:r>
            <a:endParaRPr 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3E994-5EA6-2958-7CCF-B0B44B036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Нажалост, велики број примера исхода насиља на спортским манифестацијама: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1985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Брисел, стадион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Хејсел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2007.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Сицилија, Катанија – Палермо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земља (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1999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2009.) – 10 преминулих у сукобима навијача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сваких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136 дана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убијен је по један навијач у Србији, а жртве и нападачи су старости од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 до 25. година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(Ђурђевић, 2010)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Једини навијач који је свој живот изгубио на стадиону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Радовић</a:t>
            </a:r>
          </a:p>
        </p:txBody>
      </p:sp>
    </p:spTree>
    <p:extLst>
      <p:ext uri="{BB962C8B-B14F-4D97-AF65-F5344CB8AC3E}">
        <p14:creationId xmlns:p14="http://schemas.microsoft.com/office/powerpoint/2010/main" val="422640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023D-4A80-CA55-C807-70EE61335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Cyrl-R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ЗАКЉУЧАК</a:t>
            </a:r>
            <a:endParaRPr 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3E994-5EA6-2958-7CCF-B0B44B036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Навијачки инциденти – опадање интереса за спорт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Стављање хулиганизма у друштвено прихватљиве оквире: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безбедоносне процене од настајања инцидената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праћење и предупређивање намера екстремних навијача</a:t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изолацијом и интервенцијом (учешће државних органа) и др.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Информације о кретању познатих хулигана, адекватно стручно оспособљавање полицијских службеника, успостављање контакта са навијачима..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региону – најстрожи закон у Србији; однос запрећених и изречених казни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Превентивне мере..</a:t>
            </a:r>
          </a:p>
        </p:txBody>
      </p:sp>
    </p:spTree>
    <p:extLst>
      <p:ext uri="{BB962C8B-B14F-4D97-AF65-F5344CB8AC3E}">
        <p14:creationId xmlns:p14="http://schemas.microsoft.com/office/powerpoint/2010/main" val="130028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63DAD-3FD8-52E1-6EC5-F8E74220F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r-Cyrl-R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ХВАЛА НА ПАЖЊИ !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031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2170</TotalTime>
  <Words>361</Words>
  <Application>Microsoft Office PowerPoint</Application>
  <PresentationFormat>Widescreen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1. ДЕФИНИСАЊЕ ОСНОВНИХ ПОЈМОВА</vt:lpstr>
      <vt:lpstr>2. ДОСАДАШЊА ИСТРАЖИВАЊА</vt:lpstr>
      <vt:lpstr>3. ПРЕДМЕТ, ЦИЉ, ЗАДАЦИ И МЕТОД РАДА</vt:lpstr>
      <vt:lpstr>4. ИСТОРИЈА СУКОБА И НАСИЉА</vt:lpstr>
      <vt:lpstr>PowerPoint Presentation</vt:lpstr>
      <vt:lpstr>PowerPoint Presentation</vt:lpstr>
      <vt:lpstr>5. УЗРОЦИ ЗА СУКОБЕ И НАСИЉА</vt:lpstr>
      <vt:lpstr>6. ИСХОДИ СУКОБЕ И НАСИЉА</vt:lpstr>
      <vt:lpstr>7. ЗАКЉУЧАК</vt:lpstr>
      <vt:lpstr>ХВАЛА НА ПАЖЊИ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Филип Гвозденовић</dc:creator>
  <cp:lastModifiedBy>Nikola</cp:lastModifiedBy>
  <cp:revision>14</cp:revision>
  <dcterms:created xsi:type="dcterms:W3CDTF">2022-09-01T09:14:52Z</dcterms:created>
  <dcterms:modified xsi:type="dcterms:W3CDTF">2022-09-26T20:44:42Z</dcterms:modified>
</cp:coreProperties>
</file>