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Lst>
  <p:notesMasterIdLst>
    <p:notesMasterId r:id="rId12"/>
  </p:notesMasterIdLst>
  <p:sldIdLst>
    <p:sldId id="256" r:id="rId2"/>
    <p:sldId id="257" r:id="rId3"/>
    <p:sldId id="269" r:id="rId4"/>
    <p:sldId id="270" r:id="rId5"/>
    <p:sldId id="271" r:id="rId6"/>
    <p:sldId id="272" r:id="rId7"/>
    <p:sldId id="274" r:id="rId8"/>
    <p:sldId id="273" r:id="rId9"/>
    <p:sldId id="275" r:id="rId10"/>
    <p:sldId id="276" r:id="rId1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2B101F-8D00-45E7-9795-ADBE18CBF6C3}" v="2" dt="2023-06-29T22:31:05.4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6"/>
      </p:cViewPr>
      <p:guideLst>
        <p:guide orient="horz" pos="2183"/>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Раденовић Сандра" userId="S::sandra.radenovic@fsfv.onmicrosoft.com::141cb790-4396-4ae4-af23-8532679b369b" providerId="AD" clId="Web-{1E2B101F-8D00-45E7-9795-ADBE18CBF6C3}"/>
    <pc:docChg chg="modSld">
      <pc:chgData name="Раденовић Сандра" userId="S::sandra.radenovic@fsfv.onmicrosoft.com::141cb790-4396-4ae4-af23-8532679b369b" providerId="AD" clId="Web-{1E2B101F-8D00-45E7-9795-ADBE18CBF6C3}" dt="2023-06-29T22:31:05.469" v="1" actId="20577"/>
      <pc:docMkLst>
        <pc:docMk/>
      </pc:docMkLst>
      <pc:sldChg chg="modSp">
        <pc:chgData name="Раденовић Сандра" userId="S::sandra.radenovic@fsfv.onmicrosoft.com::141cb790-4396-4ae4-af23-8532679b369b" providerId="AD" clId="Web-{1E2B101F-8D00-45E7-9795-ADBE18CBF6C3}" dt="2023-06-29T22:31:05.469" v="1" actId="20577"/>
        <pc:sldMkLst>
          <pc:docMk/>
          <pc:sldMk cId="3127256995" sldId="275"/>
        </pc:sldMkLst>
        <pc:spChg chg="mod">
          <ac:chgData name="Раденовић Сандра" userId="S::sandra.radenovic@fsfv.onmicrosoft.com::141cb790-4396-4ae4-af23-8532679b369b" providerId="AD" clId="Web-{1E2B101F-8D00-45E7-9795-ADBE18CBF6C3}" dt="2023-06-29T22:31:05.469" v="1" actId="20577"/>
          <ac:spMkLst>
            <pc:docMk/>
            <pc:sldMk cId="3127256995" sldId="275"/>
            <ac:spMk id="35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5813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6352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9838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4864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8181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4250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7059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0983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090_Sports_Template_SlidesMania_1">
  <p:cSld name="0090_Sports_Template_SlidesMania_1">
    <p:bg>
      <p:bgPr>
        <a:solidFill>
          <a:srgbClr val="548135"/>
        </a:solidFill>
        <a:effectLst/>
      </p:bgPr>
    </p:bg>
    <p:spTree>
      <p:nvGrpSpPr>
        <p:cNvPr id="1" name="Shape 6"/>
        <p:cNvGrpSpPr/>
        <p:nvPr/>
      </p:nvGrpSpPr>
      <p:grpSpPr>
        <a:xfrm>
          <a:off x="0" y="0"/>
          <a:ext cx="0" cy="0"/>
          <a:chOff x="0" y="0"/>
          <a:chExt cx="0" cy="0"/>
        </a:xfrm>
      </p:grpSpPr>
      <p:sp>
        <p:nvSpPr>
          <p:cNvPr id="7" name="Google Shape;7;p2"/>
          <p:cNvSpPr txBox="1"/>
          <p:nvPr/>
        </p:nvSpPr>
        <p:spPr>
          <a:xfrm rot="5400000">
            <a:off x="-679350" y="642755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ES" sz="1100">
                <a:solidFill>
                  <a:srgbClr val="F1E6E2"/>
                </a:solidFill>
                <a:latin typeface="Barlow Condensed"/>
                <a:ea typeface="Barlow Condensed"/>
                <a:cs typeface="Barlow Condensed"/>
                <a:sym typeface="Barlow Condensed"/>
              </a:rPr>
              <a:t>SLIDESMANIA.COM</a:t>
            </a:r>
            <a:endParaRPr sz="1100">
              <a:solidFill>
                <a:srgbClr val="F1E6E2"/>
              </a:solidFill>
              <a:latin typeface="Barlow Condensed"/>
              <a:ea typeface="Barlow Condensed"/>
              <a:cs typeface="Barlow Condensed"/>
              <a:sym typeface="Barlow Condensed"/>
            </a:endParaRPr>
          </a:p>
        </p:txBody>
      </p:sp>
    </p:spTree>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0090_Sports_Template_SlidesMania_2">
  <p:cSld name="0090_Sports_Template_SlidesMania_2">
    <p:bg>
      <p:bgPr>
        <a:solidFill>
          <a:srgbClr val="548135"/>
        </a:solidFill>
        <a:effectLst/>
      </p:bgPr>
    </p:bg>
    <p:spTree>
      <p:nvGrpSpPr>
        <p:cNvPr id="1" name="Shape 8"/>
        <p:cNvGrpSpPr/>
        <p:nvPr/>
      </p:nvGrpSpPr>
      <p:grpSpPr>
        <a:xfrm>
          <a:off x="0" y="0"/>
          <a:ext cx="0" cy="0"/>
          <a:chOff x="0" y="0"/>
          <a:chExt cx="0" cy="0"/>
        </a:xfrm>
      </p:grpSpPr>
      <p:grpSp>
        <p:nvGrpSpPr>
          <p:cNvPr id="9" name="Google Shape;9;p3"/>
          <p:cNvGrpSpPr/>
          <p:nvPr/>
        </p:nvGrpSpPr>
        <p:grpSpPr>
          <a:xfrm>
            <a:off x="870154" y="671228"/>
            <a:ext cx="10451691" cy="6186772"/>
            <a:chOff x="870154" y="671228"/>
            <a:chExt cx="10451691" cy="6186772"/>
          </a:xfrm>
        </p:grpSpPr>
        <p:sp>
          <p:nvSpPr>
            <p:cNvPr id="10" name="Google Shape;10;p3"/>
            <p:cNvSpPr/>
            <p:nvPr/>
          </p:nvSpPr>
          <p:spPr>
            <a:xfrm>
              <a:off x="870154" y="1868126"/>
              <a:ext cx="10451691" cy="4208207"/>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1" name="Google Shape;11;p3" descr="Imagen que contiene edificio, ventana&#10;&#10;Descripción generada automáticamente"/>
            <p:cNvPicPr preferRelativeResize="0"/>
            <p:nvPr/>
          </p:nvPicPr>
          <p:blipFill rotWithShape="1">
            <a:blip r:embed="rId2">
              <a:alphaModFix/>
            </a:blip>
            <a:srcRect/>
            <a:stretch/>
          </p:blipFill>
          <p:spPr>
            <a:xfrm>
              <a:off x="2744672" y="1915968"/>
              <a:ext cx="6840305" cy="4115157"/>
            </a:xfrm>
            <a:prstGeom prst="rect">
              <a:avLst/>
            </a:prstGeom>
            <a:noFill/>
            <a:ln>
              <a:noFill/>
            </a:ln>
          </p:spPr>
        </p:pic>
        <p:sp>
          <p:nvSpPr>
            <p:cNvPr id="12" name="Google Shape;12;p3"/>
            <p:cNvSpPr/>
            <p:nvPr/>
          </p:nvSpPr>
          <p:spPr>
            <a:xfrm>
              <a:off x="870154" y="671228"/>
              <a:ext cx="10451691" cy="1199532"/>
            </a:xfrm>
            <a:custGeom>
              <a:avLst/>
              <a:gdLst/>
              <a:ahLst/>
              <a:cxnLst/>
              <a:rect l="l" t="t" r="r" b="b"/>
              <a:pathLst>
                <a:path w="9239014" h="1199532" extrusionOk="0">
                  <a:moveTo>
                    <a:pt x="4619508" y="0"/>
                  </a:moveTo>
                  <a:cubicBezTo>
                    <a:pt x="6380252" y="0"/>
                    <a:pt x="7974307" y="430301"/>
                    <a:pt x="9128175" y="1126003"/>
                  </a:cubicBezTo>
                  <a:lnTo>
                    <a:pt x="9239014" y="1199532"/>
                  </a:lnTo>
                  <a:lnTo>
                    <a:pt x="0" y="1199532"/>
                  </a:lnTo>
                  <a:lnTo>
                    <a:pt x="110839" y="1126003"/>
                  </a:lnTo>
                  <a:cubicBezTo>
                    <a:pt x="1264708" y="430301"/>
                    <a:pt x="2858763" y="0"/>
                    <a:pt x="4619508" y="0"/>
                  </a:cubicBezTo>
                  <a:close/>
                </a:path>
              </a:pathLst>
            </a:custGeom>
            <a:solidFill>
              <a:srgbClr val="0C0C0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13;p3"/>
            <p:cNvSpPr/>
            <p:nvPr/>
          </p:nvSpPr>
          <p:spPr>
            <a:xfrm>
              <a:off x="1691148" y="6076333"/>
              <a:ext cx="540775" cy="781667"/>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14;p3"/>
            <p:cNvSpPr/>
            <p:nvPr/>
          </p:nvSpPr>
          <p:spPr>
            <a:xfrm>
              <a:off x="9960077" y="6076333"/>
              <a:ext cx="540775" cy="781667"/>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15" name="Google Shape;15;p3"/>
          <p:cNvSpPr txBox="1"/>
          <p:nvPr/>
        </p:nvSpPr>
        <p:spPr>
          <a:xfrm rot="5400000">
            <a:off x="-679350" y="642755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ES" sz="1100">
                <a:solidFill>
                  <a:srgbClr val="F1E6E2"/>
                </a:solidFill>
                <a:latin typeface="Barlow Condensed"/>
                <a:ea typeface="Barlow Condensed"/>
                <a:cs typeface="Barlow Condensed"/>
                <a:sym typeface="Barlow Condensed"/>
              </a:rPr>
              <a:t>SLIDESMANIA.COM</a:t>
            </a:r>
            <a:endParaRPr sz="1100">
              <a:solidFill>
                <a:srgbClr val="F1E6E2"/>
              </a:solidFill>
              <a:latin typeface="Barlow Condensed"/>
              <a:ea typeface="Barlow Condensed"/>
              <a:cs typeface="Barlow Condensed"/>
              <a:sym typeface="Barlow Condensed"/>
            </a:endParaRPr>
          </a:p>
        </p:txBody>
      </p:sp>
    </p:spTree>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Lst>
  <p:transition spd="slow">
    <p:push dir="r"/>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shorts/ExAkkAbwLHY"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youtube.com/watch?v=CVP1CwEBz_Y" TargetMode="External"/><Relationship Id="rId4" Type="http://schemas.openxmlformats.org/officeDocument/2006/relationships/hyperlink" Target="https://www.youtube.com/watch?v=coLYHsObEW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grpSp>
        <p:nvGrpSpPr>
          <p:cNvPr id="236" name="Google Shape;236;p12"/>
          <p:cNvGrpSpPr/>
          <p:nvPr/>
        </p:nvGrpSpPr>
        <p:grpSpPr>
          <a:xfrm rot="1774934">
            <a:off x="1265990" y="830200"/>
            <a:ext cx="788856" cy="5738184"/>
            <a:chOff x="6577801" y="-271457"/>
            <a:chExt cx="898413" cy="5738184"/>
          </a:xfrm>
        </p:grpSpPr>
        <p:sp>
          <p:nvSpPr>
            <p:cNvPr id="237" name="Google Shape;237;p12"/>
            <p:cNvSpPr/>
            <p:nvPr/>
          </p:nvSpPr>
          <p:spPr>
            <a:xfrm>
              <a:off x="6577801" y="-271457"/>
              <a:ext cx="898413" cy="5738184"/>
            </a:xfrm>
            <a:custGeom>
              <a:avLst/>
              <a:gdLst/>
              <a:ahLst/>
              <a:cxnLst/>
              <a:rect l="l" t="t" r="r" b="b"/>
              <a:pathLst>
                <a:path w="1028696" h="6570306" extrusionOk="0">
                  <a:moveTo>
                    <a:pt x="514348" y="0"/>
                  </a:moveTo>
                  <a:lnTo>
                    <a:pt x="538932" y="0"/>
                  </a:lnTo>
                  <a:cubicBezTo>
                    <a:pt x="809421" y="0"/>
                    <a:pt x="1028696" y="343369"/>
                    <a:pt x="1028696" y="766936"/>
                  </a:cubicBezTo>
                  <a:cubicBezTo>
                    <a:pt x="1028696" y="1972127"/>
                    <a:pt x="821185" y="3610931"/>
                    <a:pt x="707167" y="4545114"/>
                  </a:cubicBezTo>
                  <a:lnTo>
                    <a:pt x="690375" y="4685727"/>
                  </a:lnTo>
                  <a:lnTo>
                    <a:pt x="628470" y="6295294"/>
                  </a:lnTo>
                  <a:lnTo>
                    <a:pt x="640645" y="6296374"/>
                  </a:lnTo>
                  <a:cubicBezTo>
                    <a:pt x="757100" y="6318017"/>
                    <a:pt x="838813" y="6368685"/>
                    <a:pt x="838813" y="6427738"/>
                  </a:cubicBezTo>
                  <a:cubicBezTo>
                    <a:pt x="838813" y="6506476"/>
                    <a:pt x="693545" y="6570306"/>
                    <a:pt x="514348" y="6570306"/>
                  </a:cubicBezTo>
                  <a:cubicBezTo>
                    <a:pt x="335151" y="6570306"/>
                    <a:pt x="189883" y="6506476"/>
                    <a:pt x="189883" y="6427738"/>
                  </a:cubicBezTo>
                  <a:cubicBezTo>
                    <a:pt x="189883" y="6368685"/>
                    <a:pt x="271597" y="6318017"/>
                    <a:pt x="388052" y="6296374"/>
                  </a:cubicBezTo>
                  <a:lnTo>
                    <a:pt x="390662" y="6296142"/>
                  </a:lnTo>
                  <a:lnTo>
                    <a:pt x="333223" y="4615990"/>
                  </a:lnTo>
                  <a:lnTo>
                    <a:pt x="325568" y="4545115"/>
                  </a:lnTo>
                  <a:cubicBezTo>
                    <a:pt x="218281" y="3610933"/>
                    <a:pt x="0" y="1972128"/>
                    <a:pt x="0" y="766937"/>
                  </a:cubicBezTo>
                  <a:cubicBezTo>
                    <a:pt x="0" y="343371"/>
                    <a:pt x="219275" y="2"/>
                    <a:pt x="489764" y="2"/>
                  </a:cubicBezTo>
                  <a:lnTo>
                    <a:pt x="514348" y="2"/>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8" name="Google Shape;238;p12"/>
            <p:cNvSpPr/>
            <p:nvPr/>
          </p:nvSpPr>
          <p:spPr>
            <a:xfrm>
              <a:off x="6787940" y="3069004"/>
              <a:ext cx="478134" cy="1756350"/>
            </a:xfrm>
            <a:custGeom>
              <a:avLst/>
              <a:gdLst/>
              <a:ahLst/>
              <a:cxnLst/>
              <a:rect l="l" t="t" r="r" b="b"/>
              <a:pathLst>
                <a:path w="478134" h="1756350" extrusionOk="0">
                  <a:moveTo>
                    <a:pt x="0" y="0"/>
                  </a:moveTo>
                  <a:lnTo>
                    <a:pt x="478134" y="28114"/>
                  </a:lnTo>
                  <a:lnTo>
                    <a:pt x="469308" y="102765"/>
                  </a:lnTo>
                  <a:cubicBezTo>
                    <a:pt x="446629" y="292457"/>
                    <a:pt x="425087" y="467067"/>
                    <a:pt x="406416" y="620042"/>
                  </a:cubicBezTo>
                  <a:lnTo>
                    <a:pt x="391751" y="742847"/>
                  </a:lnTo>
                  <a:lnTo>
                    <a:pt x="352771" y="1756350"/>
                  </a:lnTo>
                  <a:lnTo>
                    <a:pt x="116086" y="1742433"/>
                  </a:lnTo>
                  <a:lnTo>
                    <a:pt x="79832" y="681942"/>
                  </a:lnTo>
                  <a:lnTo>
                    <a:pt x="73146" y="620043"/>
                  </a:lnTo>
                  <a:cubicBezTo>
                    <a:pt x="55577" y="467068"/>
                    <a:pt x="34601" y="292458"/>
                    <a:pt x="12112" y="102766"/>
                  </a:cubicBezTo>
                  <a:close/>
                </a:path>
              </a:pathLst>
            </a:custGeom>
            <a:solidFill>
              <a:srgbClr val="EF3F3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39" name="Google Shape;239;p12"/>
          <p:cNvGrpSpPr/>
          <p:nvPr/>
        </p:nvGrpSpPr>
        <p:grpSpPr>
          <a:xfrm rot="-2223605">
            <a:off x="3947271" y="1952686"/>
            <a:ext cx="1061884" cy="3479371"/>
            <a:chOff x="4667128" y="1813150"/>
            <a:chExt cx="1061884" cy="3479371"/>
          </a:xfrm>
        </p:grpSpPr>
        <p:sp>
          <p:nvSpPr>
            <p:cNvPr id="240" name="Google Shape;240;p12"/>
            <p:cNvSpPr/>
            <p:nvPr/>
          </p:nvSpPr>
          <p:spPr>
            <a:xfrm>
              <a:off x="4667128" y="1813150"/>
              <a:ext cx="1061884" cy="1504336"/>
            </a:xfrm>
            <a:prstGeom prst="ellipse">
              <a:avLst/>
            </a:prstGeom>
            <a:blipFill rotWithShape="1">
              <a:blip r:embed="rId3">
                <a:alphaModFix/>
              </a:blip>
              <a:stretch>
                <a:fillRect/>
              </a:stretch>
            </a:blipFill>
            <a:ln w="60325" cap="flat" cmpd="sng">
              <a:solidFill>
                <a:srgbClr val="EF3F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1" name="Google Shape;241;p12"/>
            <p:cNvSpPr/>
            <p:nvPr/>
          </p:nvSpPr>
          <p:spPr>
            <a:xfrm>
              <a:off x="5152103" y="3317487"/>
              <a:ext cx="91934" cy="1975034"/>
            </a:xfrm>
            <a:prstGeom prst="rect">
              <a:avLst/>
            </a:prstGeom>
            <a:solidFill>
              <a:srgbClr val="EF3F3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2" name="Google Shape;242;p12"/>
            <p:cNvSpPr/>
            <p:nvPr/>
          </p:nvSpPr>
          <p:spPr>
            <a:xfrm>
              <a:off x="5102205" y="4183625"/>
              <a:ext cx="191729" cy="1108895"/>
            </a:xfrm>
            <a:prstGeom prst="rect">
              <a:avLst/>
            </a:prstGeom>
            <a:solidFill>
              <a:srgbClr val="3A3A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43" name="Google Shape;243;p12"/>
          <p:cNvGrpSpPr/>
          <p:nvPr/>
        </p:nvGrpSpPr>
        <p:grpSpPr>
          <a:xfrm>
            <a:off x="7350399" y="4935431"/>
            <a:ext cx="1562718" cy="1686077"/>
            <a:chOff x="6174523" y="2991302"/>
            <a:chExt cx="1562718" cy="1686077"/>
          </a:xfrm>
        </p:grpSpPr>
        <p:grpSp>
          <p:nvGrpSpPr>
            <p:cNvPr id="244" name="Google Shape;244;p12"/>
            <p:cNvGrpSpPr/>
            <p:nvPr/>
          </p:nvGrpSpPr>
          <p:grpSpPr>
            <a:xfrm>
              <a:off x="6174523" y="2991302"/>
              <a:ext cx="1562718" cy="1679350"/>
              <a:chOff x="6174523" y="2991301"/>
              <a:chExt cx="1562718" cy="1794387"/>
            </a:xfrm>
          </p:grpSpPr>
          <p:sp>
            <p:nvSpPr>
              <p:cNvPr id="245" name="Google Shape;245;p12"/>
              <p:cNvSpPr/>
              <p:nvPr/>
            </p:nvSpPr>
            <p:spPr>
              <a:xfrm>
                <a:off x="6184355" y="3202694"/>
                <a:ext cx="1538769" cy="1492040"/>
              </a:xfrm>
              <a:custGeom>
                <a:avLst/>
                <a:gdLst/>
                <a:ahLst/>
                <a:cxnLst/>
                <a:rect l="l" t="t" r="r" b="b"/>
                <a:pathLst>
                  <a:path w="1538769" h="1335523" extrusionOk="0">
                    <a:moveTo>
                      <a:pt x="764535" y="0"/>
                    </a:moveTo>
                    <a:cubicBezTo>
                      <a:pt x="1166587" y="0"/>
                      <a:pt x="1497271" y="313388"/>
                      <a:pt x="1537036" y="714984"/>
                    </a:cubicBezTo>
                    <a:lnTo>
                      <a:pt x="1538769" y="750177"/>
                    </a:lnTo>
                    <a:lnTo>
                      <a:pt x="1534967" y="775725"/>
                    </a:lnTo>
                    <a:cubicBezTo>
                      <a:pt x="1493592" y="983104"/>
                      <a:pt x="1373630" y="1161122"/>
                      <a:pt x="1208387" y="1275618"/>
                    </a:cubicBezTo>
                    <a:lnTo>
                      <a:pt x="1134542" y="1316728"/>
                    </a:lnTo>
                    <a:lnTo>
                      <a:pt x="1125740" y="1288375"/>
                    </a:lnTo>
                    <a:cubicBezTo>
                      <a:pt x="1071090" y="1159165"/>
                      <a:pt x="943148" y="1068503"/>
                      <a:pt x="794031" y="1068503"/>
                    </a:cubicBezTo>
                    <a:cubicBezTo>
                      <a:pt x="644914" y="1068503"/>
                      <a:pt x="516973" y="1159165"/>
                      <a:pt x="462322" y="1288375"/>
                    </a:cubicBezTo>
                    <a:lnTo>
                      <a:pt x="447686" y="1335523"/>
                    </a:lnTo>
                    <a:lnTo>
                      <a:pt x="340079" y="1275618"/>
                    </a:lnTo>
                    <a:cubicBezTo>
                      <a:pt x="154181" y="1146809"/>
                      <a:pt x="25591" y="937607"/>
                      <a:pt x="1732" y="696649"/>
                    </a:cubicBezTo>
                    <a:lnTo>
                      <a:pt x="0" y="661456"/>
                    </a:lnTo>
                    <a:lnTo>
                      <a:pt x="3801" y="635908"/>
                    </a:lnTo>
                    <a:cubicBezTo>
                      <a:pt x="76208" y="272996"/>
                      <a:pt x="389287" y="0"/>
                      <a:pt x="764535" y="0"/>
                    </a:cubicBezTo>
                    <a:close/>
                  </a:path>
                </a:pathLst>
              </a:custGeom>
              <a:solidFill>
                <a:srgbClr val="A42B2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6" name="Google Shape;246;p12"/>
              <p:cNvSpPr/>
              <p:nvPr/>
            </p:nvSpPr>
            <p:spPr>
              <a:xfrm>
                <a:off x="6174523" y="2991301"/>
                <a:ext cx="1553020" cy="931370"/>
              </a:xfrm>
              <a:custGeom>
                <a:avLst/>
                <a:gdLst/>
                <a:ahLst/>
                <a:cxnLst/>
                <a:rect l="l" t="t" r="r" b="b"/>
                <a:pathLst>
                  <a:path w="1553020" h="931370" extrusionOk="0">
                    <a:moveTo>
                      <a:pt x="776510" y="0"/>
                    </a:moveTo>
                    <a:cubicBezTo>
                      <a:pt x="1205365" y="0"/>
                      <a:pt x="1553020" y="356566"/>
                      <a:pt x="1553020" y="796413"/>
                    </a:cubicBezTo>
                    <a:cubicBezTo>
                      <a:pt x="1553020" y="823904"/>
                      <a:pt x="1551662" y="851069"/>
                      <a:pt x="1549011" y="877842"/>
                    </a:cubicBezTo>
                    <a:lnTo>
                      <a:pt x="1541046" y="931370"/>
                    </a:lnTo>
                    <a:lnTo>
                      <a:pt x="1539313" y="896177"/>
                    </a:lnTo>
                    <a:cubicBezTo>
                      <a:pt x="1499548" y="494581"/>
                      <a:pt x="1168864" y="181193"/>
                      <a:pt x="766812" y="181193"/>
                    </a:cubicBezTo>
                    <a:cubicBezTo>
                      <a:pt x="391564" y="181193"/>
                      <a:pt x="78485" y="454189"/>
                      <a:pt x="6078" y="817101"/>
                    </a:cubicBezTo>
                    <a:lnTo>
                      <a:pt x="2277" y="842649"/>
                    </a:lnTo>
                    <a:lnTo>
                      <a:pt x="0" y="796413"/>
                    </a:lnTo>
                    <a:cubicBezTo>
                      <a:pt x="0" y="356566"/>
                      <a:pt x="347655" y="0"/>
                      <a:pt x="776510" y="0"/>
                    </a:cubicBezTo>
                    <a:close/>
                  </a:path>
                </a:pathLst>
              </a:custGeom>
              <a:solidFill>
                <a:srgbClr val="EF3E3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7" name="Google Shape;247;p12"/>
              <p:cNvSpPr/>
              <p:nvPr/>
            </p:nvSpPr>
            <p:spPr>
              <a:xfrm>
                <a:off x="6174657" y="3833950"/>
                <a:ext cx="459898" cy="860790"/>
              </a:xfrm>
              <a:custGeom>
                <a:avLst/>
                <a:gdLst/>
                <a:ahLst/>
                <a:cxnLst/>
                <a:rect l="l" t="t" r="r" b="b"/>
                <a:pathLst>
                  <a:path w="459898" h="860790" extrusionOk="0">
                    <a:moveTo>
                      <a:pt x="11975" y="0"/>
                    </a:moveTo>
                    <a:lnTo>
                      <a:pt x="13707" y="35193"/>
                    </a:lnTo>
                    <a:cubicBezTo>
                      <a:pt x="37566" y="276151"/>
                      <a:pt x="166156" y="485353"/>
                      <a:pt x="352054" y="614162"/>
                    </a:cubicBezTo>
                    <a:lnTo>
                      <a:pt x="459661" y="674067"/>
                    </a:lnTo>
                    <a:lnTo>
                      <a:pt x="453320" y="694494"/>
                    </a:lnTo>
                    <a:cubicBezTo>
                      <a:pt x="448525" y="717930"/>
                      <a:pt x="446006" y="742194"/>
                      <a:pt x="446006" y="767047"/>
                    </a:cubicBezTo>
                    <a:cubicBezTo>
                      <a:pt x="446006" y="791900"/>
                      <a:pt x="448525" y="816165"/>
                      <a:pt x="453320" y="839600"/>
                    </a:cubicBezTo>
                    <a:lnTo>
                      <a:pt x="459898" y="860790"/>
                    </a:lnTo>
                    <a:lnTo>
                      <a:pt x="342356" y="795355"/>
                    </a:lnTo>
                    <a:cubicBezTo>
                      <a:pt x="135803" y="652234"/>
                      <a:pt x="0" y="409862"/>
                      <a:pt x="0" y="134957"/>
                    </a:cubicBezTo>
                    <a:cubicBezTo>
                      <a:pt x="0" y="107467"/>
                      <a:pt x="1358" y="80302"/>
                      <a:pt x="4009" y="53528"/>
                    </a:cubicBezTo>
                    <a:lnTo>
                      <a:pt x="11975" y="0"/>
                    </a:lnTo>
                    <a:close/>
                  </a:path>
                </a:pathLst>
              </a:custGeom>
              <a:solidFill>
                <a:srgbClr val="A42B2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8" name="Google Shape;248;p12"/>
              <p:cNvSpPr/>
              <p:nvPr/>
            </p:nvSpPr>
            <p:spPr>
              <a:xfrm>
                <a:off x="7301511" y="3922672"/>
                <a:ext cx="406503" cy="734657"/>
              </a:xfrm>
              <a:custGeom>
                <a:avLst/>
                <a:gdLst/>
                <a:ahLst/>
                <a:cxnLst/>
                <a:rect l="l" t="t" r="r" b="b"/>
                <a:pathLst>
                  <a:path w="406503" h="734657" extrusionOk="0">
                    <a:moveTo>
                      <a:pt x="404227" y="0"/>
                    </a:moveTo>
                    <a:lnTo>
                      <a:pt x="406503" y="46236"/>
                    </a:lnTo>
                    <a:cubicBezTo>
                      <a:pt x="406503" y="321141"/>
                      <a:pt x="270700" y="563513"/>
                      <a:pt x="64147" y="706634"/>
                    </a:cubicBezTo>
                    <a:lnTo>
                      <a:pt x="13810" y="734657"/>
                    </a:lnTo>
                    <a:lnTo>
                      <a:pt x="19489" y="678326"/>
                    </a:lnTo>
                    <a:cubicBezTo>
                      <a:pt x="19489" y="653473"/>
                      <a:pt x="16971" y="629209"/>
                      <a:pt x="12175" y="605773"/>
                    </a:cubicBezTo>
                    <a:lnTo>
                      <a:pt x="0" y="566551"/>
                    </a:lnTo>
                    <a:lnTo>
                      <a:pt x="73845" y="525441"/>
                    </a:lnTo>
                    <a:cubicBezTo>
                      <a:pt x="239088" y="410945"/>
                      <a:pt x="359050" y="232927"/>
                      <a:pt x="400425" y="25548"/>
                    </a:cubicBezTo>
                    <a:lnTo>
                      <a:pt x="404227" y="0"/>
                    </a:lnTo>
                    <a:close/>
                  </a:path>
                </a:pathLst>
              </a:custGeom>
              <a:solidFill>
                <a:srgbClr val="A42B2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9" name="Google Shape;249;p12"/>
              <p:cNvSpPr/>
              <p:nvPr/>
            </p:nvSpPr>
            <p:spPr>
              <a:xfrm>
                <a:off x="6184221" y="3192862"/>
                <a:ext cx="1553020" cy="1592826"/>
              </a:xfrm>
              <a:prstGeom prst="ellipse">
                <a:avLst/>
              </a:prstGeom>
              <a:noFill/>
              <a:ln w="635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50" name="Google Shape;250;p12"/>
            <p:cNvGrpSpPr/>
            <p:nvPr/>
          </p:nvGrpSpPr>
          <p:grpSpPr>
            <a:xfrm>
              <a:off x="6223821" y="4218038"/>
              <a:ext cx="1464529" cy="459341"/>
              <a:chOff x="6223560" y="4110530"/>
              <a:chExt cx="1483924" cy="566850"/>
            </a:xfrm>
          </p:grpSpPr>
          <p:cxnSp>
            <p:nvCxnSpPr>
              <p:cNvPr id="251" name="Google Shape;251;p12"/>
              <p:cNvCxnSpPr/>
              <p:nvPr/>
            </p:nvCxnSpPr>
            <p:spPr>
              <a:xfrm rot="10800000" flipH="1">
                <a:off x="6223560" y="4110530"/>
                <a:ext cx="1483924" cy="6731"/>
              </a:xfrm>
              <a:prstGeom prst="straightConnector1">
                <a:avLst/>
              </a:prstGeom>
              <a:noFill/>
              <a:ln w="63500" cap="flat" cmpd="sng">
                <a:solidFill>
                  <a:schemeClr val="lt1"/>
                </a:solidFill>
                <a:prstDash val="solid"/>
                <a:miter lim="800000"/>
                <a:headEnd type="none" w="sm" len="sm"/>
                <a:tailEnd type="none" w="sm" len="sm"/>
              </a:ln>
            </p:spPr>
          </p:cxnSp>
          <p:cxnSp>
            <p:nvCxnSpPr>
              <p:cNvPr id="252" name="Google Shape;252;p12"/>
              <p:cNvCxnSpPr/>
              <p:nvPr/>
            </p:nvCxnSpPr>
            <p:spPr>
              <a:xfrm>
                <a:off x="6759677" y="4110530"/>
                <a:ext cx="0" cy="560122"/>
              </a:xfrm>
              <a:prstGeom prst="straightConnector1">
                <a:avLst/>
              </a:prstGeom>
              <a:noFill/>
              <a:ln w="63500" cap="flat" cmpd="sng">
                <a:solidFill>
                  <a:schemeClr val="lt1"/>
                </a:solidFill>
                <a:prstDash val="solid"/>
                <a:miter lim="800000"/>
                <a:headEnd type="none" w="sm" len="sm"/>
                <a:tailEnd type="none" w="sm" len="sm"/>
              </a:ln>
            </p:spPr>
          </p:cxnSp>
          <p:cxnSp>
            <p:nvCxnSpPr>
              <p:cNvPr id="253" name="Google Shape;253;p12"/>
              <p:cNvCxnSpPr/>
              <p:nvPr/>
            </p:nvCxnSpPr>
            <p:spPr>
              <a:xfrm>
                <a:off x="7167716" y="4117258"/>
                <a:ext cx="0" cy="560122"/>
              </a:xfrm>
              <a:prstGeom prst="straightConnector1">
                <a:avLst/>
              </a:prstGeom>
              <a:noFill/>
              <a:ln w="63500" cap="flat" cmpd="sng">
                <a:solidFill>
                  <a:schemeClr val="lt1"/>
                </a:solidFill>
                <a:prstDash val="solid"/>
                <a:miter lim="800000"/>
                <a:headEnd type="none" w="sm" len="sm"/>
                <a:tailEnd type="none" w="sm" len="sm"/>
              </a:ln>
            </p:spPr>
          </p:cxnSp>
        </p:grpSp>
        <p:cxnSp>
          <p:nvCxnSpPr>
            <p:cNvPr id="254" name="Google Shape;254;p12"/>
            <p:cNvCxnSpPr/>
            <p:nvPr/>
          </p:nvCxnSpPr>
          <p:spPr>
            <a:xfrm>
              <a:off x="6529233" y="3317486"/>
              <a:ext cx="864195" cy="0"/>
            </a:xfrm>
            <a:prstGeom prst="straightConnector1">
              <a:avLst/>
            </a:prstGeom>
            <a:noFill/>
            <a:ln w="63500" cap="flat" cmpd="sng">
              <a:solidFill>
                <a:schemeClr val="lt1"/>
              </a:solidFill>
              <a:prstDash val="solid"/>
              <a:miter lim="800000"/>
              <a:headEnd type="none" w="sm" len="sm"/>
              <a:tailEnd type="none" w="sm" len="sm"/>
            </a:ln>
          </p:spPr>
        </p:cxnSp>
        <p:sp>
          <p:nvSpPr>
            <p:cNvPr id="255" name="Google Shape;255;p12"/>
            <p:cNvSpPr/>
            <p:nvPr/>
          </p:nvSpPr>
          <p:spPr>
            <a:xfrm>
              <a:off x="6859440" y="3104388"/>
              <a:ext cx="180000" cy="21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56" name="Google Shape;256;p12"/>
          <p:cNvGrpSpPr/>
          <p:nvPr/>
        </p:nvGrpSpPr>
        <p:grpSpPr>
          <a:xfrm rot="3054256">
            <a:off x="2100314" y="4895526"/>
            <a:ext cx="1019001" cy="1804824"/>
            <a:chOff x="3760444" y="4382794"/>
            <a:chExt cx="1244176" cy="2188206"/>
          </a:xfrm>
        </p:grpSpPr>
        <p:sp>
          <p:nvSpPr>
            <p:cNvPr id="257" name="Google Shape;257;p12"/>
            <p:cNvSpPr/>
            <p:nvPr/>
          </p:nvSpPr>
          <p:spPr>
            <a:xfrm>
              <a:off x="3760444" y="4382794"/>
              <a:ext cx="1244176" cy="2188206"/>
            </a:xfrm>
            <a:custGeom>
              <a:avLst/>
              <a:gdLst/>
              <a:ahLst/>
              <a:cxnLst/>
              <a:rect l="l" t="t" r="r" b="b"/>
              <a:pathLst>
                <a:path w="1228727" h="2188206" extrusionOk="0">
                  <a:moveTo>
                    <a:pt x="552902" y="0"/>
                  </a:moveTo>
                  <a:lnTo>
                    <a:pt x="585685" y="16286"/>
                  </a:lnTo>
                  <a:cubicBezTo>
                    <a:pt x="968710" y="230862"/>
                    <a:pt x="1228727" y="649358"/>
                    <a:pt x="1228727" y="1130483"/>
                  </a:cubicBezTo>
                  <a:cubicBezTo>
                    <a:pt x="1228727" y="1567869"/>
                    <a:pt x="1013837" y="1953497"/>
                    <a:pt x="686994" y="2181210"/>
                  </a:cubicBezTo>
                  <a:lnTo>
                    <a:pt x="675826" y="2188206"/>
                  </a:lnTo>
                  <a:lnTo>
                    <a:pt x="643042" y="2171920"/>
                  </a:lnTo>
                  <a:cubicBezTo>
                    <a:pt x="260017" y="1957345"/>
                    <a:pt x="0" y="1538848"/>
                    <a:pt x="0" y="1057723"/>
                  </a:cubicBezTo>
                  <a:cubicBezTo>
                    <a:pt x="0" y="620337"/>
                    <a:pt x="214891" y="234710"/>
                    <a:pt x="541734" y="6997"/>
                  </a:cubicBezTo>
                  <a:close/>
                </a:path>
              </a:pathLst>
            </a:custGeom>
            <a:solidFill>
              <a:srgbClr val="9F302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8" name="Google Shape;258;p12"/>
            <p:cNvSpPr/>
            <p:nvPr/>
          </p:nvSpPr>
          <p:spPr>
            <a:xfrm>
              <a:off x="3907773" y="4691438"/>
              <a:ext cx="914402" cy="147484"/>
            </a:xfrm>
            <a:custGeom>
              <a:avLst/>
              <a:gdLst/>
              <a:ahLst/>
              <a:cxnLst/>
              <a:rect l="l" t="t" r="r" b="b"/>
              <a:pathLst>
                <a:path w="914402" h="147484" extrusionOk="0">
                  <a:moveTo>
                    <a:pt x="68826" y="0"/>
                  </a:moveTo>
                  <a:lnTo>
                    <a:pt x="806246" y="0"/>
                  </a:lnTo>
                  <a:lnTo>
                    <a:pt x="914402" y="137652"/>
                  </a:lnTo>
                  <a:lnTo>
                    <a:pt x="0" y="147484"/>
                  </a:lnTo>
                  <a:lnTo>
                    <a:pt x="68826"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59" name="Google Shape;259;p12"/>
            <p:cNvGrpSpPr/>
            <p:nvPr/>
          </p:nvGrpSpPr>
          <p:grpSpPr>
            <a:xfrm>
              <a:off x="4315814" y="4904898"/>
              <a:ext cx="156049" cy="1132754"/>
              <a:chOff x="9433970" y="1480416"/>
              <a:chExt cx="204296" cy="1194597"/>
            </a:xfrm>
          </p:grpSpPr>
          <p:grpSp>
            <p:nvGrpSpPr>
              <p:cNvPr id="260" name="Google Shape;260;p12"/>
              <p:cNvGrpSpPr/>
              <p:nvPr/>
            </p:nvGrpSpPr>
            <p:grpSpPr>
              <a:xfrm>
                <a:off x="9433970" y="1480416"/>
                <a:ext cx="191811" cy="613855"/>
                <a:chOff x="7955796" y="1725195"/>
                <a:chExt cx="346821" cy="915762"/>
              </a:xfrm>
            </p:grpSpPr>
            <p:sp>
              <p:nvSpPr>
                <p:cNvPr id="261" name="Google Shape;261;p12"/>
                <p:cNvSpPr/>
                <p:nvPr/>
              </p:nvSpPr>
              <p:spPr>
                <a:xfrm>
                  <a:off x="8105738" y="1725195"/>
                  <a:ext cx="36000" cy="914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2" name="Google Shape;262;p12"/>
                <p:cNvSpPr/>
                <p:nvPr/>
              </p:nvSpPr>
              <p:spPr>
                <a:xfrm>
                  <a:off x="7955796" y="1740192"/>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3" name="Google Shape;263;p12"/>
                <p:cNvSpPr/>
                <p:nvPr/>
              </p:nvSpPr>
              <p:spPr>
                <a:xfrm>
                  <a:off x="7963403" y="1864583"/>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4" name="Google Shape;264;p12"/>
                <p:cNvSpPr/>
                <p:nvPr/>
              </p:nvSpPr>
              <p:spPr>
                <a:xfrm>
                  <a:off x="7955796" y="1988974"/>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5" name="Google Shape;265;p12"/>
                <p:cNvSpPr/>
                <p:nvPr/>
              </p:nvSpPr>
              <p:spPr>
                <a:xfrm>
                  <a:off x="7963403" y="2110842"/>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6" name="Google Shape;266;p12"/>
                <p:cNvSpPr/>
                <p:nvPr/>
              </p:nvSpPr>
              <p:spPr>
                <a:xfrm>
                  <a:off x="7971010" y="2235233"/>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7" name="Google Shape;267;p12"/>
                <p:cNvSpPr/>
                <p:nvPr/>
              </p:nvSpPr>
              <p:spPr>
                <a:xfrm>
                  <a:off x="7963403" y="2359624"/>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8" name="Google Shape;268;p12"/>
                <p:cNvSpPr/>
                <p:nvPr/>
              </p:nvSpPr>
              <p:spPr>
                <a:xfrm>
                  <a:off x="7971010" y="2480566"/>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9" name="Google Shape;269;p12"/>
                <p:cNvSpPr/>
                <p:nvPr/>
              </p:nvSpPr>
              <p:spPr>
                <a:xfrm>
                  <a:off x="7978617" y="2604957"/>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70" name="Google Shape;270;p12"/>
              <p:cNvGrpSpPr/>
              <p:nvPr/>
            </p:nvGrpSpPr>
            <p:grpSpPr>
              <a:xfrm>
                <a:off x="9446455" y="2061158"/>
                <a:ext cx="191811" cy="613855"/>
                <a:chOff x="7955796" y="1725195"/>
                <a:chExt cx="346821" cy="915762"/>
              </a:xfrm>
            </p:grpSpPr>
            <p:sp>
              <p:nvSpPr>
                <p:cNvPr id="271" name="Google Shape;271;p12"/>
                <p:cNvSpPr/>
                <p:nvPr/>
              </p:nvSpPr>
              <p:spPr>
                <a:xfrm>
                  <a:off x="8105738" y="1725195"/>
                  <a:ext cx="36000" cy="914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2" name="Google Shape;272;p12"/>
                <p:cNvSpPr/>
                <p:nvPr/>
              </p:nvSpPr>
              <p:spPr>
                <a:xfrm>
                  <a:off x="7955796" y="1740192"/>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3" name="Google Shape;273;p12"/>
                <p:cNvSpPr/>
                <p:nvPr/>
              </p:nvSpPr>
              <p:spPr>
                <a:xfrm>
                  <a:off x="7963403" y="1864583"/>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4" name="Google Shape;274;p12"/>
                <p:cNvSpPr/>
                <p:nvPr/>
              </p:nvSpPr>
              <p:spPr>
                <a:xfrm>
                  <a:off x="7955796" y="1988974"/>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5" name="Google Shape;275;p12"/>
                <p:cNvSpPr/>
                <p:nvPr/>
              </p:nvSpPr>
              <p:spPr>
                <a:xfrm>
                  <a:off x="7963403" y="2110842"/>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6" name="Google Shape;276;p12"/>
                <p:cNvSpPr/>
                <p:nvPr/>
              </p:nvSpPr>
              <p:spPr>
                <a:xfrm>
                  <a:off x="7971010" y="2235233"/>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7" name="Google Shape;277;p12"/>
                <p:cNvSpPr/>
                <p:nvPr/>
              </p:nvSpPr>
              <p:spPr>
                <a:xfrm>
                  <a:off x="7963403" y="2359624"/>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8" name="Google Shape;278;p12"/>
                <p:cNvSpPr/>
                <p:nvPr/>
              </p:nvSpPr>
              <p:spPr>
                <a:xfrm>
                  <a:off x="7971010" y="2480566"/>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9" name="Google Shape;279;p12"/>
                <p:cNvSpPr/>
                <p:nvPr/>
              </p:nvSpPr>
              <p:spPr>
                <a:xfrm>
                  <a:off x="7978617" y="2604957"/>
                  <a:ext cx="324000" cy="3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sp>
          <p:nvSpPr>
            <p:cNvPr id="280" name="Google Shape;280;p12"/>
            <p:cNvSpPr/>
            <p:nvPr/>
          </p:nvSpPr>
          <p:spPr>
            <a:xfrm rot="10800000">
              <a:off x="3943012" y="6120273"/>
              <a:ext cx="914402" cy="147484"/>
            </a:xfrm>
            <a:custGeom>
              <a:avLst/>
              <a:gdLst/>
              <a:ahLst/>
              <a:cxnLst/>
              <a:rect l="l" t="t" r="r" b="b"/>
              <a:pathLst>
                <a:path w="914402" h="147484" extrusionOk="0">
                  <a:moveTo>
                    <a:pt x="68826" y="0"/>
                  </a:moveTo>
                  <a:lnTo>
                    <a:pt x="806246" y="0"/>
                  </a:lnTo>
                  <a:lnTo>
                    <a:pt x="914402" y="137652"/>
                  </a:lnTo>
                  <a:lnTo>
                    <a:pt x="0" y="147484"/>
                  </a:lnTo>
                  <a:lnTo>
                    <a:pt x="68826"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81" name="Google Shape;281;p12"/>
          <p:cNvGrpSpPr/>
          <p:nvPr/>
        </p:nvGrpSpPr>
        <p:grpSpPr>
          <a:xfrm>
            <a:off x="2100700" y="3477755"/>
            <a:ext cx="1440000" cy="1440000"/>
            <a:chOff x="4412354" y="4373927"/>
            <a:chExt cx="1774800" cy="1774800"/>
          </a:xfrm>
        </p:grpSpPr>
        <p:sp>
          <p:nvSpPr>
            <p:cNvPr id="282" name="Google Shape;282;p12"/>
            <p:cNvSpPr/>
            <p:nvPr/>
          </p:nvSpPr>
          <p:spPr>
            <a:xfrm>
              <a:off x="4412354" y="4373927"/>
              <a:ext cx="1774800" cy="1774800"/>
            </a:xfrm>
            <a:prstGeom prst="ellipse">
              <a:avLst/>
            </a:prstGeom>
            <a:solidFill>
              <a:srgbClr val="EF3E3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3" name="Google Shape;283;p12"/>
            <p:cNvSpPr/>
            <p:nvPr/>
          </p:nvSpPr>
          <p:spPr>
            <a:xfrm>
              <a:off x="4667995" y="4671824"/>
              <a:ext cx="290106" cy="1268360"/>
            </a:xfrm>
            <a:custGeom>
              <a:avLst/>
              <a:gdLst/>
              <a:ahLst/>
              <a:cxnLst/>
              <a:rect l="l" t="t" r="r" b="b"/>
              <a:pathLst>
                <a:path w="290106" h="1268360" extrusionOk="0">
                  <a:moveTo>
                    <a:pt x="0" y="0"/>
                  </a:moveTo>
                  <a:cubicBezTo>
                    <a:pt x="144206" y="144379"/>
                    <a:pt x="293330" y="454695"/>
                    <a:pt x="290053" y="649701"/>
                  </a:cubicBezTo>
                  <a:cubicBezTo>
                    <a:pt x="286776" y="844707"/>
                    <a:pt x="203200" y="1123981"/>
                    <a:pt x="58994" y="1268360"/>
                  </a:cubicBezTo>
                </a:path>
              </a:pathLst>
            </a:custGeom>
            <a:noFill/>
            <a:ln w="69850" cap="flat" cmpd="sng">
              <a:solidFill>
                <a:srgbClr val="CB322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4" name="Google Shape;284;p12"/>
            <p:cNvSpPr/>
            <p:nvPr/>
          </p:nvSpPr>
          <p:spPr>
            <a:xfrm flipH="1">
              <a:off x="5616164" y="4638443"/>
              <a:ext cx="290106" cy="1268360"/>
            </a:xfrm>
            <a:custGeom>
              <a:avLst/>
              <a:gdLst/>
              <a:ahLst/>
              <a:cxnLst/>
              <a:rect l="l" t="t" r="r" b="b"/>
              <a:pathLst>
                <a:path w="290106" h="1268360" extrusionOk="0">
                  <a:moveTo>
                    <a:pt x="0" y="0"/>
                  </a:moveTo>
                  <a:cubicBezTo>
                    <a:pt x="144206" y="144379"/>
                    <a:pt x="293330" y="454695"/>
                    <a:pt x="290053" y="649701"/>
                  </a:cubicBezTo>
                  <a:cubicBezTo>
                    <a:pt x="286776" y="844707"/>
                    <a:pt x="203200" y="1123981"/>
                    <a:pt x="58994" y="1268360"/>
                  </a:cubicBezTo>
                </a:path>
              </a:pathLst>
            </a:custGeom>
            <a:noFill/>
            <a:ln w="69850" cap="flat" cmpd="sng">
              <a:solidFill>
                <a:srgbClr val="CB322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5" name="Google Shape;285;p12"/>
            <p:cNvSpPr/>
            <p:nvPr/>
          </p:nvSpPr>
          <p:spPr>
            <a:xfrm>
              <a:off x="5185957" y="4394560"/>
              <a:ext cx="154518" cy="1744335"/>
            </a:xfrm>
            <a:custGeom>
              <a:avLst/>
              <a:gdLst/>
              <a:ahLst/>
              <a:cxnLst/>
              <a:rect l="l" t="t" r="r" b="b"/>
              <a:pathLst>
                <a:path w="98025" h="1389500" extrusionOk="0">
                  <a:moveTo>
                    <a:pt x="0" y="0"/>
                  </a:moveTo>
                  <a:cubicBezTo>
                    <a:pt x="133731" y="416389"/>
                    <a:pt x="92920" y="539139"/>
                    <a:pt x="89643" y="734145"/>
                  </a:cubicBezTo>
                  <a:cubicBezTo>
                    <a:pt x="86366" y="965848"/>
                    <a:pt x="89443" y="1017229"/>
                    <a:pt x="22700" y="1389500"/>
                  </a:cubicBezTo>
                </a:path>
              </a:pathLst>
            </a:custGeom>
            <a:noFill/>
            <a:ln w="69850" cap="flat" cmpd="sng">
              <a:solidFill>
                <a:srgbClr val="CB322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6" name="Google Shape;286;p12"/>
            <p:cNvSpPr/>
            <p:nvPr/>
          </p:nvSpPr>
          <p:spPr>
            <a:xfrm rot="5400000">
              <a:off x="5110649" y="4404327"/>
              <a:ext cx="363858" cy="1673028"/>
            </a:xfrm>
            <a:custGeom>
              <a:avLst/>
              <a:gdLst/>
              <a:ahLst/>
              <a:cxnLst/>
              <a:rect l="l" t="t" r="r" b="b"/>
              <a:pathLst>
                <a:path w="290106" h="1268360" extrusionOk="0">
                  <a:moveTo>
                    <a:pt x="0" y="0"/>
                  </a:moveTo>
                  <a:cubicBezTo>
                    <a:pt x="144206" y="144379"/>
                    <a:pt x="293330" y="454695"/>
                    <a:pt x="290053" y="649701"/>
                  </a:cubicBezTo>
                  <a:cubicBezTo>
                    <a:pt x="286776" y="844707"/>
                    <a:pt x="203200" y="1123981"/>
                    <a:pt x="58994" y="1268360"/>
                  </a:cubicBezTo>
                </a:path>
              </a:pathLst>
            </a:custGeom>
            <a:noFill/>
            <a:ln w="69850" cap="flat" cmpd="sng">
              <a:solidFill>
                <a:srgbClr val="CB322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87" name="Google Shape;287;p12"/>
          <p:cNvGrpSpPr/>
          <p:nvPr/>
        </p:nvGrpSpPr>
        <p:grpSpPr>
          <a:xfrm>
            <a:off x="3591742" y="4788317"/>
            <a:ext cx="1499555" cy="1507307"/>
            <a:chOff x="985484" y="479276"/>
            <a:chExt cx="5576040" cy="5604869"/>
          </a:xfrm>
        </p:grpSpPr>
        <p:sp>
          <p:nvSpPr>
            <p:cNvPr id="288" name="Google Shape;288;p12"/>
            <p:cNvSpPr/>
            <p:nvPr/>
          </p:nvSpPr>
          <p:spPr>
            <a:xfrm>
              <a:off x="1256578" y="744360"/>
              <a:ext cx="4866357" cy="4814724"/>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9" name="Google Shape;289;p12"/>
            <p:cNvSpPr/>
            <p:nvPr/>
          </p:nvSpPr>
          <p:spPr>
            <a:xfrm rot="-796487">
              <a:off x="3392247" y="631631"/>
              <a:ext cx="1438781" cy="960507"/>
            </a:xfrm>
            <a:custGeom>
              <a:avLst/>
              <a:gdLst/>
              <a:ahLst/>
              <a:cxnLst/>
              <a:rect l="l" t="t" r="r" b="b"/>
              <a:pathLst>
                <a:path w="1348718" h="1026627" extrusionOk="0">
                  <a:moveTo>
                    <a:pt x="0" y="271323"/>
                  </a:moveTo>
                  <a:lnTo>
                    <a:pt x="357386" y="0"/>
                  </a:lnTo>
                  <a:cubicBezTo>
                    <a:pt x="774170" y="194714"/>
                    <a:pt x="837620" y="192870"/>
                    <a:pt x="1348718" y="571523"/>
                  </a:cubicBezTo>
                  <a:lnTo>
                    <a:pt x="1219451" y="1026627"/>
                  </a:lnTo>
                  <a:lnTo>
                    <a:pt x="429347" y="941195"/>
                  </a:lnTo>
                  <a:lnTo>
                    <a:pt x="0" y="271323"/>
                  </a:lnTo>
                  <a:close/>
                </a:path>
              </a:pathLst>
            </a:cu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90" name="Google Shape;290;p12"/>
            <p:cNvSpPr/>
            <p:nvPr/>
          </p:nvSpPr>
          <p:spPr>
            <a:xfrm rot="983335">
              <a:off x="2642009" y="2058200"/>
              <a:ext cx="1858203" cy="1694979"/>
            </a:xfrm>
            <a:prstGeom prst="pentagon">
              <a:avLst>
                <a:gd name="hf" fmla="val 105146"/>
                <a:gd name="vf" fmla="val 110557"/>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91" name="Google Shape;291;p12"/>
            <p:cNvSpPr/>
            <p:nvPr/>
          </p:nvSpPr>
          <p:spPr>
            <a:xfrm rot="3149517">
              <a:off x="5063157" y="2267594"/>
              <a:ext cx="1311094" cy="1118601"/>
            </a:xfrm>
            <a:custGeom>
              <a:avLst/>
              <a:gdLst/>
              <a:ahLst/>
              <a:cxnLst/>
              <a:rect l="l" t="t" r="r" b="b"/>
              <a:pathLst>
                <a:path w="1311094" h="1061563" extrusionOk="0">
                  <a:moveTo>
                    <a:pt x="0" y="306259"/>
                  </a:moveTo>
                  <a:lnTo>
                    <a:pt x="307796" y="0"/>
                  </a:lnTo>
                  <a:cubicBezTo>
                    <a:pt x="711341" y="149783"/>
                    <a:pt x="823942" y="120598"/>
                    <a:pt x="1311094" y="527242"/>
                  </a:cubicBezTo>
                  <a:lnTo>
                    <a:pt x="1219451" y="1061563"/>
                  </a:lnTo>
                  <a:lnTo>
                    <a:pt x="402436" y="968892"/>
                  </a:lnTo>
                  <a:lnTo>
                    <a:pt x="0" y="306259"/>
                  </a:lnTo>
                  <a:close/>
                </a:path>
              </a:pathLst>
            </a:cu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92" name="Google Shape;292;p12"/>
            <p:cNvSpPr/>
            <p:nvPr/>
          </p:nvSpPr>
          <p:spPr>
            <a:xfrm rot="-5100560">
              <a:off x="1217176" y="1529760"/>
              <a:ext cx="1248695" cy="857113"/>
            </a:xfrm>
            <a:custGeom>
              <a:avLst/>
              <a:gdLst/>
              <a:ahLst/>
              <a:cxnLst/>
              <a:rect l="l" t="t" r="r" b="b"/>
              <a:pathLst>
                <a:path w="1170531" h="916116" extrusionOk="0">
                  <a:moveTo>
                    <a:pt x="0" y="228611"/>
                  </a:moveTo>
                  <a:lnTo>
                    <a:pt x="208694" y="0"/>
                  </a:lnTo>
                  <a:cubicBezTo>
                    <a:pt x="625478" y="194714"/>
                    <a:pt x="659433" y="226294"/>
                    <a:pt x="1170531" y="604947"/>
                  </a:cubicBezTo>
                  <a:lnTo>
                    <a:pt x="1158748" y="916116"/>
                  </a:lnTo>
                  <a:lnTo>
                    <a:pt x="389413" y="860264"/>
                  </a:lnTo>
                  <a:lnTo>
                    <a:pt x="0" y="228611"/>
                  </a:lnTo>
                  <a:close/>
                </a:path>
              </a:pathLst>
            </a:cu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93" name="Google Shape;293;p12"/>
            <p:cNvSpPr/>
            <p:nvPr/>
          </p:nvSpPr>
          <p:spPr>
            <a:xfrm rot="-9366756">
              <a:off x="1135169" y="3781124"/>
              <a:ext cx="1440155" cy="1043931"/>
            </a:xfrm>
            <a:custGeom>
              <a:avLst/>
              <a:gdLst/>
              <a:ahLst/>
              <a:cxnLst/>
              <a:rect l="l" t="t" r="r" b="b"/>
              <a:pathLst>
                <a:path w="1171263" h="957078" extrusionOk="0">
                  <a:moveTo>
                    <a:pt x="0" y="269573"/>
                  </a:moveTo>
                  <a:lnTo>
                    <a:pt x="196304" y="0"/>
                  </a:lnTo>
                  <a:cubicBezTo>
                    <a:pt x="311009" y="5880"/>
                    <a:pt x="556776" y="142334"/>
                    <a:pt x="719147" y="249985"/>
                  </a:cubicBezTo>
                  <a:cubicBezTo>
                    <a:pt x="881518" y="357637"/>
                    <a:pt x="1092844" y="605851"/>
                    <a:pt x="1171263" y="714555"/>
                  </a:cubicBezTo>
                  <a:lnTo>
                    <a:pt x="1158748" y="957078"/>
                  </a:lnTo>
                  <a:lnTo>
                    <a:pt x="389413" y="901226"/>
                  </a:lnTo>
                  <a:lnTo>
                    <a:pt x="0" y="269573"/>
                  </a:lnTo>
                  <a:close/>
                </a:path>
              </a:pathLst>
            </a:cu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94" name="Google Shape;294;p12"/>
            <p:cNvSpPr/>
            <p:nvPr/>
          </p:nvSpPr>
          <p:spPr>
            <a:xfrm rot="7701017">
              <a:off x="3587669" y="4511560"/>
              <a:ext cx="1404749" cy="1261068"/>
            </a:xfrm>
            <a:custGeom>
              <a:avLst/>
              <a:gdLst/>
              <a:ahLst/>
              <a:cxnLst/>
              <a:rect l="l" t="t" r="r" b="b"/>
              <a:pathLst>
                <a:path w="1343528" h="1006284" extrusionOk="0">
                  <a:moveTo>
                    <a:pt x="0" y="250980"/>
                  </a:moveTo>
                  <a:lnTo>
                    <a:pt x="254634" y="0"/>
                  </a:lnTo>
                  <a:cubicBezTo>
                    <a:pt x="671418" y="194714"/>
                    <a:pt x="832430" y="238183"/>
                    <a:pt x="1343528" y="616836"/>
                  </a:cubicBezTo>
                  <a:lnTo>
                    <a:pt x="1219451" y="1006284"/>
                  </a:lnTo>
                  <a:lnTo>
                    <a:pt x="402436" y="913613"/>
                  </a:lnTo>
                  <a:lnTo>
                    <a:pt x="0" y="250980"/>
                  </a:lnTo>
                  <a:close/>
                </a:path>
              </a:pathLst>
            </a:cu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95" name="Google Shape;295;p12"/>
            <p:cNvCxnSpPr>
              <a:stCxn id="292" idx="3"/>
              <a:endCxn id="289" idx="0"/>
            </p:cNvCxnSpPr>
            <p:nvPr/>
          </p:nvCxnSpPr>
          <p:spPr>
            <a:xfrm rot="10800000" flipH="1">
              <a:off x="2321676" y="1057040"/>
              <a:ext cx="1037400" cy="329100"/>
            </a:xfrm>
            <a:prstGeom prst="straightConnector1">
              <a:avLst/>
            </a:prstGeom>
            <a:noFill/>
            <a:ln w="22225" cap="flat" cmpd="sng">
              <a:solidFill>
                <a:schemeClr val="dk1"/>
              </a:solidFill>
              <a:prstDash val="solid"/>
              <a:miter lim="800000"/>
              <a:headEnd type="none" w="sm" len="sm"/>
              <a:tailEnd type="none" w="sm" len="sm"/>
            </a:ln>
          </p:spPr>
        </p:cxnSp>
        <p:cxnSp>
          <p:nvCxnSpPr>
            <p:cNvPr id="296" name="Google Shape;296;p12"/>
            <p:cNvCxnSpPr>
              <a:stCxn id="290" idx="0"/>
              <a:endCxn id="289" idx="4"/>
            </p:cNvCxnSpPr>
            <p:nvPr/>
          </p:nvCxnSpPr>
          <p:spPr>
            <a:xfrm rot="10800000" flipH="1">
              <a:off x="3810235" y="1561635"/>
              <a:ext cx="139500" cy="531000"/>
            </a:xfrm>
            <a:prstGeom prst="straightConnector1">
              <a:avLst/>
            </a:prstGeom>
            <a:noFill/>
            <a:ln w="22225" cap="flat" cmpd="sng">
              <a:solidFill>
                <a:schemeClr val="dk1"/>
              </a:solidFill>
              <a:prstDash val="solid"/>
              <a:miter lim="800000"/>
              <a:headEnd type="none" w="sm" len="sm"/>
              <a:tailEnd type="none" w="sm" len="sm"/>
            </a:ln>
          </p:spPr>
        </p:cxnSp>
        <p:cxnSp>
          <p:nvCxnSpPr>
            <p:cNvPr id="297" name="Google Shape;297;p12"/>
            <p:cNvCxnSpPr>
              <a:stCxn id="291" idx="0"/>
              <a:endCxn id="289" idx="3"/>
            </p:cNvCxnSpPr>
            <p:nvPr/>
          </p:nvCxnSpPr>
          <p:spPr>
            <a:xfrm rot="10800000">
              <a:off x="4787836" y="1445519"/>
              <a:ext cx="719400" cy="717300"/>
            </a:xfrm>
            <a:prstGeom prst="straightConnector1">
              <a:avLst/>
            </a:prstGeom>
            <a:noFill/>
            <a:ln w="22225" cap="flat" cmpd="sng">
              <a:solidFill>
                <a:schemeClr val="dk1"/>
              </a:solidFill>
              <a:prstDash val="solid"/>
              <a:miter lim="800000"/>
              <a:headEnd type="none" w="sm" len="sm"/>
              <a:tailEnd type="none" w="sm" len="sm"/>
            </a:ln>
          </p:spPr>
        </p:cxnSp>
        <p:cxnSp>
          <p:nvCxnSpPr>
            <p:cNvPr id="298" name="Google Shape;298;p12"/>
            <p:cNvCxnSpPr>
              <a:stCxn id="291" idx="4"/>
              <a:endCxn id="290" idx="5"/>
            </p:cNvCxnSpPr>
            <p:nvPr/>
          </p:nvCxnSpPr>
          <p:spPr>
            <a:xfrm flipH="1">
              <a:off x="4518909" y="2906603"/>
              <a:ext cx="679500" cy="69300"/>
            </a:xfrm>
            <a:prstGeom prst="straightConnector1">
              <a:avLst/>
            </a:prstGeom>
            <a:noFill/>
            <a:ln w="22225" cap="flat" cmpd="sng">
              <a:solidFill>
                <a:schemeClr val="dk1"/>
              </a:solidFill>
              <a:prstDash val="solid"/>
              <a:miter lim="800000"/>
              <a:headEnd type="none" w="sm" len="sm"/>
              <a:tailEnd type="none" w="sm" len="sm"/>
            </a:ln>
          </p:spPr>
        </p:cxnSp>
        <p:cxnSp>
          <p:nvCxnSpPr>
            <p:cNvPr id="299" name="Google Shape;299;p12"/>
            <p:cNvCxnSpPr>
              <a:stCxn id="291" idx="3"/>
              <a:endCxn id="294" idx="0"/>
            </p:cNvCxnSpPr>
            <p:nvPr/>
          </p:nvCxnSpPr>
          <p:spPr>
            <a:xfrm flipH="1">
              <a:off x="4973675" y="3614764"/>
              <a:ext cx="644700" cy="1172400"/>
            </a:xfrm>
            <a:prstGeom prst="straightConnector1">
              <a:avLst/>
            </a:prstGeom>
            <a:noFill/>
            <a:ln w="22225" cap="flat" cmpd="sng">
              <a:solidFill>
                <a:schemeClr val="dk1"/>
              </a:solidFill>
              <a:prstDash val="solid"/>
              <a:miter lim="800000"/>
              <a:headEnd type="none" w="sm" len="sm"/>
              <a:tailEnd type="none" w="sm" len="sm"/>
            </a:ln>
          </p:spPr>
        </p:cxnSp>
        <p:cxnSp>
          <p:nvCxnSpPr>
            <p:cNvPr id="300" name="Google Shape;300;p12"/>
            <p:cNvCxnSpPr>
              <a:stCxn id="290" idx="4"/>
              <a:endCxn id="294" idx="4"/>
            </p:cNvCxnSpPr>
            <p:nvPr/>
          </p:nvCxnSpPr>
          <p:spPr>
            <a:xfrm>
              <a:off x="3882871" y="3880758"/>
              <a:ext cx="178500" cy="721800"/>
            </a:xfrm>
            <a:prstGeom prst="straightConnector1">
              <a:avLst/>
            </a:prstGeom>
            <a:noFill/>
            <a:ln w="22225" cap="flat" cmpd="sng">
              <a:solidFill>
                <a:schemeClr val="dk1"/>
              </a:solidFill>
              <a:prstDash val="solid"/>
              <a:miter lim="800000"/>
              <a:headEnd type="none" w="sm" len="sm"/>
              <a:tailEnd type="none" w="sm" len="sm"/>
            </a:ln>
          </p:spPr>
        </p:cxnSp>
        <p:cxnSp>
          <p:nvCxnSpPr>
            <p:cNvPr id="301" name="Google Shape;301;p12"/>
            <p:cNvCxnSpPr>
              <a:stCxn id="290" idx="2"/>
              <a:endCxn id="293" idx="5"/>
            </p:cNvCxnSpPr>
            <p:nvPr/>
          </p:nvCxnSpPr>
          <p:spPr>
            <a:xfrm flipH="1">
              <a:off x="2262404" y="3556722"/>
              <a:ext cx="518700" cy="422700"/>
            </a:xfrm>
            <a:prstGeom prst="straightConnector1">
              <a:avLst/>
            </a:prstGeom>
            <a:noFill/>
            <a:ln w="22225" cap="flat" cmpd="sng">
              <a:solidFill>
                <a:schemeClr val="dk1"/>
              </a:solidFill>
              <a:prstDash val="solid"/>
              <a:miter lim="800000"/>
              <a:headEnd type="none" w="sm" len="sm"/>
              <a:tailEnd type="none" w="sm" len="sm"/>
            </a:ln>
          </p:spPr>
        </p:cxnSp>
        <p:cxnSp>
          <p:nvCxnSpPr>
            <p:cNvPr id="302" name="Google Shape;302;p12"/>
            <p:cNvCxnSpPr>
              <a:stCxn id="290" idx="1"/>
              <a:endCxn id="292" idx="4"/>
            </p:cNvCxnSpPr>
            <p:nvPr/>
          </p:nvCxnSpPr>
          <p:spPr>
            <a:xfrm rot="10800000">
              <a:off x="2198612" y="2199601"/>
              <a:ext cx="537600" cy="252000"/>
            </a:xfrm>
            <a:prstGeom prst="straightConnector1">
              <a:avLst/>
            </a:prstGeom>
            <a:noFill/>
            <a:ln w="22225" cap="flat" cmpd="sng">
              <a:solidFill>
                <a:schemeClr val="dk1"/>
              </a:solidFill>
              <a:prstDash val="solid"/>
              <a:miter lim="800000"/>
              <a:headEnd type="none" w="sm" len="sm"/>
              <a:tailEnd type="none" w="sm" len="sm"/>
            </a:ln>
          </p:spPr>
        </p:cxnSp>
        <p:cxnSp>
          <p:nvCxnSpPr>
            <p:cNvPr id="303" name="Google Shape;303;p12"/>
            <p:cNvCxnSpPr>
              <a:stCxn id="293" idx="4"/>
              <a:endCxn id="292" idx="0"/>
            </p:cNvCxnSpPr>
            <p:nvPr/>
          </p:nvCxnSpPr>
          <p:spPr>
            <a:xfrm rot="10800000" flipH="1">
              <a:off x="1422284" y="2562177"/>
              <a:ext cx="150600" cy="978300"/>
            </a:xfrm>
            <a:prstGeom prst="straightConnector1">
              <a:avLst/>
            </a:prstGeom>
            <a:noFill/>
            <a:ln w="22225" cap="flat" cmpd="sng">
              <a:solidFill>
                <a:schemeClr val="dk1"/>
              </a:solidFill>
              <a:prstDash val="solid"/>
              <a:miter lim="800000"/>
              <a:headEnd type="none" w="sm" len="sm"/>
              <a:tailEnd type="none" w="sm" len="sm"/>
            </a:ln>
          </p:spPr>
        </p:cxnSp>
        <p:cxnSp>
          <p:nvCxnSpPr>
            <p:cNvPr id="304" name="Google Shape;304;p12"/>
            <p:cNvCxnSpPr>
              <a:stCxn id="294" idx="3"/>
              <a:endCxn id="293" idx="0"/>
            </p:cNvCxnSpPr>
            <p:nvPr/>
          </p:nvCxnSpPr>
          <p:spPr>
            <a:xfrm rot="10800000">
              <a:off x="2421752" y="4802754"/>
              <a:ext cx="1018500" cy="397200"/>
            </a:xfrm>
            <a:prstGeom prst="straightConnector1">
              <a:avLst/>
            </a:prstGeom>
            <a:noFill/>
            <a:ln w="22225" cap="flat" cmpd="sng">
              <a:solidFill>
                <a:schemeClr val="dk1"/>
              </a:solidFill>
              <a:prstDash val="solid"/>
              <a:miter lim="800000"/>
              <a:headEnd type="none" w="sm" len="sm"/>
              <a:tailEnd type="none" w="sm" len="sm"/>
            </a:ln>
          </p:spPr>
        </p:cxnSp>
      </p:grpSp>
      <p:grpSp>
        <p:nvGrpSpPr>
          <p:cNvPr id="305" name="Google Shape;305;p12"/>
          <p:cNvGrpSpPr/>
          <p:nvPr/>
        </p:nvGrpSpPr>
        <p:grpSpPr>
          <a:xfrm rot="1837105">
            <a:off x="3686524" y="4059317"/>
            <a:ext cx="617231" cy="886739"/>
            <a:chOff x="4525457" y="3468142"/>
            <a:chExt cx="1043092" cy="1498548"/>
          </a:xfrm>
        </p:grpSpPr>
        <p:sp>
          <p:nvSpPr>
            <p:cNvPr id="306" name="Google Shape;306;p12"/>
            <p:cNvSpPr/>
            <p:nvPr/>
          </p:nvSpPr>
          <p:spPr>
            <a:xfrm rot="-763661">
              <a:off x="4624561" y="3542476"/>
              <a:ext cx="196177" cy="92152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7" name="Google Shape;307;p12"/>
            <p:cNvSpPr/>
            <p:nvPr/>
          </p:nvSpPr>
          <p:spPr>
            <a:xfrm rot="-193130">
              <a:off x="4715633" y="3472923"/>
              <a:ext cx="196175" cy="92152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8" name="Google Shape;308;p12"/>
            <p:cNvSpPr/>
            <p:nvPr/>
          </p:nvSpPr>
          <p:spPr>
            <a:xfrm>
              <a:off x="4779761" y="3549410"/>
              <a:ext cx="196175" cy="92152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9" name="Google Shape;309;p12"/>
            <p:cNvSpPr/>
            <p:nvPr/>
          </p:nvSpPr>
          <p:spPr>
            <a:xfrm>
              <a:off x="4934100" y="3521758"/>
              <a:ext cx="196175" cy="92152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0" name="Google Shape;310;p12"/>
            <p:cNvSpPr/>
            <p:nvPr/>
          </p:nvSpPr>
          <p:spPr>
            <a:xfrm rot="658693">
              <a:off x="5007426" y="3555023"/>
              <a:ext cx="196175" cy="92152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1" name="Google Shape;311;p12"/>
            <p:cNvSpPr/>
            <p:nvPr/>
          </p:nvSpPr>
          <p:spPr>
            <a:xfrm rot="1229224">
              <a:off x="5123463" y="3528056"/>
              <a:ext cx="196175" cy="921525"/>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2" name="Google Shape;312;p12"/>
            <p:cNvSpPr/>
            <p:nvPr/>
          </p:nvSpPr>
          <p:spPr>
            <a:xfrm rot="1422354">
              <a:off x="5195405" y="3608783"/>
              <a:ext cx="196175" cy="92152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3" name="Google Shape;313;p12"/>
            <p:cNvSpPr/>
            <p:nvPr/>
          </p:nvSpPr>
          <p:spPr>
            <a:xfrm>
              <a:off x="4868691" y="3526652"/>
              <a:ext cx="196175" cy="92152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4" name="Google Shape;314;p12"/>
            <p:cNvSpPr/>
            <p:nvPr/>
          </p:nvSpPr>
          <p:spPr>
            <a:xfrm>
              <a:off x="4824445" y="3531572"/>
              <a:ext cx="196175" cy="92152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5" name="Google Shape;315;p12"/>
            <p:cNvSpPr/>
            <p:nvPr/>
          </p:nvSpPr>
          <p:spPr>
            <a:xfrm>
              <a:off x="4709796" y="4399228"/>
              <a:ext cx="550114" cy="56746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6" name="Google Shape;316;p12"/>
            <p:cNvSpPr/>
            <p:nvPr/>
          </p:nvSpPr>
          <p:spPr>
            <a:xfrm>
              <a:off x="4719415" y="4411814"/>
              <a:ext cx="547238" cy="147281"/>
            </a:xfrm>
            <a:prstGeom prst="rect">
              <a:avLst/>
            </a:prstGeom>
            <a:solidFill>
              <a:srgbClr val="EF3F3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317" name="Google Shape;317;p12"/>
          <p:cNvGrpSpPr/>
          <p:nvPr/>
        </p:nvGrpSpPr>
        <p:grpSpPr>
          <a:xfrm>
            <a:off x="1348351" y="4829369"/>
            <a:ext cx="660928" cy="660928"/>
            <a:chOff x="4775723" y="3505536"/>
            <a:chExt cx="1800000" cy="1800000"/>
          </a:xfrm>
        </p:grpSpPr>
        <p:sp>
          <p:nvSpPr>
            <p:cNvPr id="318" name="Google Shape;318;p12"/>
            <p:cNvSpPr/>
            <p:nvPr/>
          </p:nvSpPr>
          <p:spPr>
            <a:xfrm>
              <a:off x="4775723" y="3505536"/>
              <a:ext cx="1800000" cy="18000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9" name="Google Shape;319;p12"/>
            <p:cNvSpPr/>
            <p:nvPr/>
          </p:nvSpPr>
          <p:spPr>
            <a:xfrm>
              <a:off x="5881373" y="3543718"/>
              <a:ext cx="632368" cy="1141891"/>
            </a:xfrm>
            <a:custGeom>
              <a:avLst/>
              <a:gdLst/>
              <a:ahLst/>
              <a:cxnLst/>
              <a:rect l="l" t="t" r="r" b="b"/>
              <a:pathLst>
                <a:path w="632368" h="1141891" extrusionOk="0">
                  <a:moveTo>
                    <a:pt x="632368" y="1141891"/>
                  </a:moveTo>
                  <a:cubicBezTo>
                    <a:pt x="266006" y="1027941"/>
                    <a:pt x="0" y="686211"/>
                    <a:pt x="0" y="282353"/>
                  </a:cubicBezTo>
                  <a:cubicBezTo>
                    <a:pt x="0" y="220221"/>
                    <a:pt x="6296" y="159560"/>
                    <a:pt x="18285" y="100972"/>
                  </a:cubicBezTo>
                  <a:lnTo>
                    <a:pt x="49629" y="0"/>
                  </a:lnTo>
                </a:path>
              </a:pathLst>
            </a:custGeom>
            <a:noFill/>
            <a:ln w="25400" cap="flat" cmpd="sng">
              <a:solidFill>
                <a:srgbClr val="FF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0" name="Google Shape;320;p12"/>
            <p:cNvSpPr/>
            <p:nvPr/>
          </p:nvSpPr>
          <p:spPr>
            <a:xfrm rot="10800000">
              <a:off x="4800871" y="4116901"/>
              <a:ext cx="632368" cy="1141891"/>
            </a:xfrm>
            <a:custGeom>
              <a:avLst/>
              <a:gdLst/>
              <a:ahLst/>
              <a:cxnLst/>
              <a:rect l="l" t="t" r="r" b="b"/>
              <a:pathLst>
                <a:path w="632368" h="1141891" extrusionOk="0">
                  <a:moveTo>
                    <a:pt x="632368" y="1141891"/>
                  </a:moveTo>
                  <a:cubicBezTo>
                    <a:pt x="266006" y="1027941"/>
                    <a:pt x="0" y="686211"/>
                    <a:pt x="0" y="282353"/>
                  </a:cubicBezTo>
                  <a:cubicBezTo>
                    <a:pt x="0" y="220221"/>
                    <a:pt x="6296" y="159560"/>
                    <a:pt x="18285" y="100972"/>
                  </a:cubicBezTo>
                  <a:lnTo>
                    <a:pt x="49629" y="0"/>
                  </a:lnTo>
                </a:path>
              </a:pathLst>
            </a:custGeom>
            <a:noFill/>
            <a:ln w="25400" cap="flat" cmpd="sng">
              <a:solidFill>
                <a:srgbClr val="FF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21" name="Google Shape;321;p12"/>
          <p:cNvSpPr/>
          <p:nvPr/>
        </p:nvSpPr>
        <p:spPr>
          <a:xfrm>
            <a:off x="3233726" y="6214344"/>
            <a:ext cx="574618" cy="220747"/>
          </a:xfrm>
          <a:prstGeom prst="can">
            <a:avLst>
              <a:gd name="adj" fmla="val 25000"/>
            </a:avLst>
          </a:prstGeom>
          <a:solidFill>
            <a:srgbClr val="3F3F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22" name="Google Shape;322;p12"/>
          <p:cNvGrpSpPr/>
          <p:nvPr/>
        </p:nvGrpSpPr>
        <p:grpSpPr>
          <a:xfrm>
            <a:off x="5166576" y="3912371"/>
            <a:ext cx="510298" cy="510298"/>
            <a:chOff x="5166576" y="3912371"/>
            <a:chExt cx="510298" cy="510298"/>
          </a:xfrm>
        </p:grpSpPr>
        <p:sp>
          <p:nvSpPr>
            <p:cNvPr id="323" name="Google Shape;323;p12"/>
            <p:cNvSpPr/>
            <p:nvPr/>
          </p:nvSpPr>
          <p:spPr>
            <a:xfrm>
              <a:off x="5166576" y="3912371"/>
              <a:ext cx="510298" cy="510298"/>
            </a:xfrm>
            <a:prstGeom prst="ellipse">
              <a:avLst/>
            </a:prstGeom>
            <a:solidFill>
              <a:srgbClr val="8DC6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4" name="Google Shape;324;p12"/>
            <p:cNvSpPr/>
            <p:nvPr/>
          </p:nvSpPr>
          <p:spPr>
            <a:xfrm>
              <a:off x="5480027" y="3923196"/>
              <a:ext cx="138846" cy="344427"/>
            </a:xfrm>
            <a:custGeom>
              <a:avLst/>
              <a:gdLst/>
              <a:ahLst/>
              <a:cxnLst/>
              <a:rect l="l" t="t" r="r" b="b"/>
              <a:pathLst>
                <a:path w="632368" h="1141891" extrusionOk="0">
                  <a:moveTo>
                    <a:pt x="632368" y="1141891"/>
                  </a:moveTo>
                  <a:cubicBezTo>
                    <a:pt x="266006" y="1027941"/>
                    <a:pt x="0" y="686211"/>
                    <a:pt x="0" y="282353"/>
                  </a:cubicBezTo>
                  <a:cubicBezTo>
                    <a:pt x="0" y="220221"/>
                    <a:pt x="6296" y="159560"/>
                    <a:pt x="18285" y="100972"/>
                  </a:cubicBezTo>
                  <a:lnTo>
                    <a:pt x="49629" y="0"/>
                  </a:lnTo>
                </a:path>
              </a:pathLst>
            </a:custGeom>
            <a:noFill/>
            <a:ln w="254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5" name="Google Shape;325;p12"/>
            <p:cNvSpPr/>
            <p:nvPr/>
          </p:nvSpPr>
          <p:spPr>
            <a:xfrm rot="10800000">
              <a:off x="5222365" y="4053980"/>
              <a:ext cx="130616" cy="327443"/>
            </a:xfrm>
            <a:custGeom>
              <a:avLst/>
              <a:gdLst/>
              <a:ahLst/>
              <a:cxnLst/>
              <a:rect l="l" t="t" r="r" b="b"/>
              <a:pathLst>
                <a:path w="632368" h="1141891" extrusionOk="0">
                  <a:moveTo>
                    <a:pt x="632368" y="1141891"/>
                  </a:moveTo>
                  <a:cubicBezTo>
                    <a:pt x="266006" y="1027941"/>
                    <a:pt x="0" y="686211"/>
                    <a:pt x="0" y="282353"/>
                  </a:cubicBezTo>
                  <a:cubicBezTo>
                    <a:pt x="0" y="220221"/>
                    <a:pt x="6296" y="159560"/>
                    <a:pt x="18285" y="100972"/>
                  </a:cubicBezTo>
                  <a:lnTo>
                    <a:pt x="49629" y="0"/>
                  </a:lnTo>
                </a:path>
              </a:pathLst>
            </a:custGeom>
            <a:noFill/>
            <a:ln w="254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326" name="Google Shape;326;p12"/>
          <p:cNvGrpSpPr/>
          <p:nvPr/>
        </p:nvGrpSpPr>
        <p:grpSpPr>
          <a:xfrm rot="4680860">
            <a:off x="4787653" y="3824326"/>
            <a:ext cx="2610494" cy="2696735"/>
            <a:chOff x="456003" y="3168918"/>
            <a:chExt cx="2610494" cy="2696735"/>
          </a:xfrm>
        </p:grpSpPr>
        <p:sp>
          <p:nvSpPr>
            <p:cNvPr id="327" name="Google Shape;327;p12"/>
            <p:cNvSpPr/>
            <p:nvPr/>
          </p:nvSpPr>
          <p:spPr>
            <a:xfrm rot="-8286435">
              <a:off x="1959654" y="4524665"/>
              <a:ext cx="1020093" cy="650313"/>
            </a:xfrm>
            <a:prstGeom prst="arc">
              <a:avLst>
                <a:gd name="adj1" fmla="val 16200000"/>
                <a:gd name="adj2" fmla="val 20946651"/>
              </a:avLst>
            </a:prstGeom>
            <a:noFill/>
            <a:ln w="66675"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28" name="Google Shape;328;p12"/>
            <p:cNvSpPr/>
            <p:nvPr/>
          </p:nvSpPr>
          <p:spPr>
            <a:xfrm rot="-861558">
              <a:off x="1379632" y="4874983"/>
              <a:ext cx="832199" cy="873476"/>
            </a:xfrm>
            <a:prstGeom prst="arc">
              <a:avLst>
                <a:gd name="adj1" fmla="val 16755775"/>
                <a:gd name="adj2" fmla="val 21460667"/>
              </a:avLst>
            </a:prstGeom>
            <a:noFill/>
            <a:ln w="66675"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29" name="Google Shape;329;p12"/>
            <p:cNvSpPr/>
            <p:nvPr/>
          </p:nvSpPr>
          <p:spPr>
            <a:xfrm rot="-2223605">
              <a:off x="788601" y="3406336"/>
              <a:ext cx="1304417" cy="1540994"/>
            </a:xfrm>
            <a:prstGeom prst="ellipse">
              <a:avLst/>
            </a:prstGeom>
            <a:blipFill rotWithShape="1">
              <a:blip r:embed="rId3">
                <a:alphaModFix/>
              </a:blip>
              <a:stretch>
                <a:fillRect/>
              </a:stretch>
            </a:blipFill>
            <a:ln w="60325" cap="flat" cmpd="sng">
              <a:solidFill>
                <a:srgbClr val="EF3F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0" name="Google Shape;330;p12"/>
            <p:cNvSpPr/>
            <p:nvPr/>
          </p:nvSpPr>
          <p:spPr>
            <a:xfrm rot="-2223605">
              <a:off x="2188767" y="4950475"/>
              <a:ext cx="173705" cy="494769"/>
            </a:xfrm>
            <a:prstGeom prst="roundRect">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1" name="Google Shape;331;p12"/>
            <p:cNvSpPr/>
            <p:nvPr/>
          </p:nvSpPr>
          <p:spPr>
            <a:xfrm rot="-2223605">
              <a:off x="2335089" y="5044882"/>
              <a:ext cx="292982" cy="814779"/>
            </a:xfrm>
            <a:prstGeom prst="roundRect">
              <a:avLst>
                <a:gd name="adj" fmla="val 50000"/>
              </a:avLst>
            </a:prstGeom>
            <a:solidFill>
              <a:srgbClr val="EF3E3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332" name="Google Shape;332;p12"/>
          <p:cNvGrpSpPr/>
          <p:nvPr/>
        </p:nvGrpSpPr>
        <p:grpSpPr>
          <a:xfrm>
            <a:off x="6029572" y="5756287"/>
            <a:ext cx="1325923" cy="958259"/>
            <a:chOff x="1181303" y="2094270"/>
            <a:chExt cx="2122336" cy="1533835"/>
          </a:xfrm>
        </p:grpSpPr>
        <p:sp>
          <p:nvSpPr>
            <p:cNvPr id="333" name="Google Shape;333;p12"/>
            <p:cNvSpPr/>
            <p:nvPr/>
          </p:nvSpPr>
          <p:spPr>
            <a:xfrm>
              <a:off x="2888256" y="3269506"/>
              <a:ext cx="144000" cy="314633"/>
            </a:xfrm>
            <a:prstGeom prst="rect">
              <a:avLst/>
            </a:prstGeom>
            <a:solidFill>
              <a:srgbClr val="80808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4" name="Google Shape;334;p12"/>
            <p:cNvSpPr/>
            <p:nvPr/>
          </p:nvSpPr>
          <p:spPr>
            <a:xfrm>
              <a:off x="1471756" y="3271683"/>
              <a:ext cx="144000" cy="314633"/>
            </a:xfrm>
            <a:prstGeom prst="rect">
              <a:avLst/>
            </a:prstGeom>
            <a:solidFill>
              <a:srgbClr val="80808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5" name="Google Shape;335;p12"/>
            <p:cNvSpPr/>
            <p:nvPr/>
          </p:nvSpPr>
          <p:spPr>
            <a:xfrm rot="-300586">
              <a:off x="1899088" y="3035711"/>
              <a:ext cx="1269819" cy="422787"/>
            </a:xfrm>
            <a:custGeom>
              <a:avLst/>
              <a:gdLst/>
              <a:ahLst/>
              <a:cxnLst/>
              <a:rect l="l" t="t" r="r" b="b"/>
              <a:pathLst>
                <a:path w="1750142" h="931607" extrusionOk="0">
                  <a:moveTo>
                    <a:pt x="519881" y="0"/>
                  </a:moveTo>
                  <a:lnTo>
                    <a:pt x="1230261" y="0"/>
                  </a:lnTo>
                  <a:cubicBezTo>
                    <a:pt x="1517383" y="0"/>
                    <a:pt x="1750142" y="232759"/>
                    <a:pt x="1750142" y="519881"/>
                  </a:cubicBezTo>
                  <a:lnTo>
                    <a:pt x="1750142" y="726406"/>
                  </a:lnTo>
                  <a:lnTo>
                    <a:pt x="1657222" y="779337"/>
                  </a:lnTo>
                  <a:cubicBezTo>
                    <a:pt x="1457052" y="873417"/>
                    <a:pt x="1180520" y="931607"/>
                    <a:pt x="875071" y="931607"/>
                  </a:cubicBezTo>
                  <a:cubicBezTo>
                    <a:pt x="569622" y="931607"/>
                    <a:pt x="293090" y="873417"/>
                    <a:pt x="92920" y="779337"/>
                  </a:cubicBezTo>
                  <a:lnTo>
                    <a:pt x="0" y="726406"/>
                  </a:lnTo>
                  <a:lnTo>
                    <a:pt x="0" y="519881"/>
                  </a:lnTo>
                  <a:cubicBezTo>
                    <a:pt x="0" y="232759"/>
                    <a:pt x="232759" y="0"/>
                    <a:pt x="519881" y="0"/>
                  </a:cubicBezTo>
                  <a:close/>
                </a:path>
              </a:pathLst>
            </a:custGeom>
            <a:solidFill>
              <a:srgbClr val="48484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6" name="Google Shape;336;p12"/>
            <p:cNvSpPr/>
            <p:nvPr/>
          </p:nvSpPr>
          <p:spPr>
            <a:xfrm rot="713145">
              <a:off x="1411302" y="3064583"/>
              <a:ext cx="471948" cy="350816"/>
            </a:xfrm>
            <a:custGeom>
              <a:avLst/>
              <a:gdLst/>
              <a:ahLst/>
              <a:cxnLst/>
              <a:rect l="l" t="t" r="r" b="b"/>
              <a:pathLst>
                <a:path w="1750142" h="931607" extrusionOk="0">
                  <a:moveTo>
                    <a:pt x="519881" y="0"/>
                  </a:moveTo>
                  <a:lnTo>
                    <a:pt x="1230261" y="0"/>
                  </a:lnTo>
                  <a:cubicBezTo>
                    <a:pt x="1517383" y="0"/>
                    <a:pt x="1750142" y="232759"/>
                    <a:pt x="1750142" y="519881"/>
                  </a:cubicBezTo>
                  <a:lnTo>
                    <a:pt x="1750142" y="726406"/>
                  </a:lnTo>
                  <a:lnTo>
                    <a:pt x="1657222" y="779337"/>
                  </a:lnTo>
                  <a:cubicBezTo>
                    <a:pt x="1457052" y="873417"/>
                    <a:pt x="1180520" y="931607"/>
                    <a:pt x="875071" y="931607"/>
                  </a:cubicBezTo>
                  <a:cubicBezTo>
                    <a:pt x="569622" y="931607"/>
                    <a:pt x="293090" y="873417"/>
                    <a:pt x="92920" y="779337"/>
                  </a:cubicBezTo>
                  <a:lnTo>
                    <a:pt x="0" y="726406"/>
                  </a:lnTo>
                  <a:lnTo>
                    <a:pt x="0" y="519881"/>
                  </a:lnTo>
                  <a:cubicBezTo>
                    <a:pt x="0" y="232759"/>
                    <a:pt x="232759" y="0"/>
                    <a:pt x="519881" y="0"/>
                  </a:cubicBezTo>
                  <a:close/>
                </a:path>
              </a:pathLst>
            </a:custGeom>
            <a:solidFill>
              <a:srgbClr val="48484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7" name="Google Shape;337;p12"/>
            <p:cNvSpPr/>
            <p:nvPr/>
          </p:nvSpPr>
          <p:spPr>
            <a:xfrm>
              <a:off x="1407472" y="2663358"/>
              <a:ext cx="1750142" cy="677152"/>
            </a:xfrm>
            <a:custGeom>
              <a:avLst/>
              <a:gdLst/>
              <a:ahLst/>
              <a:cxnLst/>
              <a:rect l="l" t="t" r="r" b="b"/>
              <a:pathLst>
                <a:path w="1750142" h="931607" extrusionOk="0">
                  <a:moveTo>
                    <a:pt x="519881" y="0"/>
                  </a:moveTo>
                  <a:lnTo>
                    <a:pt x="1230261" y="0"/>
                  </a:lnTo>
                  <a:cubicBezTo>
                    <a:pt x="1517383" y="0"/>
                    <a:pt x="1750142" y="232759"/>
                    <a:pt x="1750142" y="519881"/>
                  </a:cubicBezTo>
                  <a:lnTo>
                    <a:pt x="1750142" y="726406"/>
                  </a:lnTo>
                  <a:lnTo>
                    <a:pt x="1657222" y="779337"/>
                  </a:lnTo>
                  <a:cubicBezTo>
                    <a:pt x="1457052" y="873417"/>
                    <a:pt x="1180520" y="931607"/>
                    <a:pt x="875071" y="931607"/>
                  </a:cubicBezTo>
                  <a:cubicBezTo>
                    <a:pt x="569622" y="931607"/>
                    <a:pt x="293090" y="873417"/>
                    <a:pt x="92920" y="779337"/>
                  </a:cubicBezTo>
                  <a:lnTo>
                    <a:pt x="0" y="726406"/>
                  </a:lnTo>
                  <a:lnTo>
                    <a:pt x="0" y="519881"/>
                  </a:lnTo>
                  <a:cubicBezTo>
                    <a:pt x="0" y="232759"/>
                    <a:pt x="232759" y="0"/>
                    <a:pt x="51988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8" name="Google Shape;338;p12"/>
            <p:cNvSpPr/>
            <p:nvPr/>
          </p:nvSpPr>
          <p:spPr>
            <a:xfrm>
              <a:off x="1404988" y="2094270"/>
              <a:ext cx="1043243" cy="1022556"/>
            </a:xfrm>
            <a:custGeom>
              <a:avLst/>
              <a:gdLst/>
              <a:ahLst/>
              <a:cxnLst/>
              <a:rect l="l" t="t" r="r" b="b"/>
              <a:pathLst>
                <a:path w="659784" h="758984" extrusionOk="0">
                  <a:moveTo>
                    <a:pt x="0" y="0"/>
                  </a:moveTo>
                  <a:lnTo>
                    <a:pt x="475545" y="0"/>
                  </a:lnTo>
                  <a:lnTo>
                    <a:pt x="472565" y="9832"/>
                  </a:lnTo>
                  <a:cubicBezTo>
                    <a:pt x="467629" y="34536"/>
                    <a:pt x="479363" y="60115"/>
                    <a:pt x="479363" y="86313"/>
                  </a:cubicBezTo>
                  <a:cubicBezTo>
                    <a:pt x="479363" y="217306"/>
                    <a:pt x="529847" y="332797"/>
                    <a:pt x="628423" y="400994"/>
                  </a:cubicBezTo>
                  <a:lnTo>
                    <a:pt x="659784" y="418425"/>
                  </a:lnTo>
                  <a:lnTo>
                    <a:pt x="659784" y="758984"/>
                  </a:lnTo>
                  <a:lnTo>
                    <a:pt x="0" y="758984"/>
                  </a:lnTo>
                  <a:lnTo>
                    <a:pt x="0"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9" name="Google Shape;339;p12"/>
            <p:cNvSpPr/>
            <p:nvPr/>
          </p:nvSpPr>
          <p:spPr>
            <a:xfrm flipH="1">
              <a:off x="1181303" y="3515066"/>
              <a:ext cx="2122336" cy="113039"/>
            </a:xfrm>
            <a:prstGeom prst="trapezoid">
              <a:avLst>
                <a:gd name="adj" fmla="val 108003"/>
              </a:avLst>
            </a:prstGeom>
            <a:solidFill>
              <a:srgbClr val="80808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0" name="Google Shape;340;p12"/>
            <p:cNvSpPr/>
            <p:nvPr/>
          </p:nvSpPr>
          <p:spPr>
            <a:xfrm>
              <a:off x="1924150" y="2284771"/>
              <a:ext cx="278275" cy="136424"/>
            </a:xfrm>
            <a:custGeom>
              <a:avLst/>
              <a:gdLst/>
              <a:ahLst/>
              <a:cxnLst/>
              <a:rect l="l" t="t" r="r" b="b"/>
              <a:pathLst>
                <a:path w="278275" h="136424" extrusionOk="0">
                  <a:moveTo>
                    <a:pt x="0" y="0"/>
                  </a:moveTo>
                  <a:lnTo>
                    <a:pt x="268443" y="0"/>
                  </a:lnTo>
                  <a:lnTo>
                    <a:pt x="278275" y="136424"/>
                  </a:lnTo>
                  <a:lnTo>
                    <a:pt x="0" y="126591"/>
                  </a:lnTo>
                  <a:lnTo>
                    <a:pt x="0" y="0"/>
                  </a:lnTo>
                  <a:close/>
                </a:path>
              </a:pathLst>
            </a:custGeom>
            <a:solidFill>
              <a:srgbClr val="EF381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1" name="Google Shape;341;p12"/>
            <p:cNvSpPr/>
            <p:nvPr/>
          </p:nvSpPr>
          <p:spPr>
            <a:xfrm rot="-2058665">
              <a:off x="2048121" y="2552736"/>
              <a:ext cx="268443" cy="126591"/>
            </a:xfrm>
            <a:prstGeom prst="rect">
              <a:avLst/>
            </a:prstGeom>
            <a:solidFill>
              <a:srgbClr val="EF381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2" name="Google Shape;342;p12"/>
            <p:cNvSpPr/>
            <p:nvPr/>
          </p:nvSpPr>
          <p:spPr>
            <a:xfrm rot="-4073088">
              <a:off x="2365249" y="2692761"/>
              <a:ext cx="268443" cy="142813"/>
            </a:xfrm>
            <a:custGeom>
              <a:avLst/>
              <a:gdLst/>
              <a:ahLst/>
              <a:cxnLst/>
              <a:rect l="l" t="t" r="r" b="b"/>
              <a:pathLst>
                <a:path w="268443" h="142813" extrusionOk="0">
                  <a:moveTo>
                    <a:pt x="0" y="16222"/>
                  </a:moveTo>
                  <a:lnTo>
                    <a:pt x="230011" y="0"/>
                  </a:lnTo>
                  <a:lnTo>
                    <a:pt x="268443" y="142813"/>
                  </a:lnTo>
                  <a:lnTo>
                    <a:pt x="0" y="142813"/>
                  </a:lnTo>
                  <a:lnTo>
                    <a:pt x="0" y="16222"/>
                  </a:lnTo>
                  <a:close/>
                </a:path>
              </a:pathLst>
            </a:custGeom>
            <a:solidFill>
              <a:srgbClr val="EF381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43" name="Google Shape;343;p12"/>
          <p:cNvSpPr txBox="1"/>
          <p:nvPr/>
        </p:nvSpPr>
        <p:spPr>
          <a:xfrm>
            <a:off x="4541980" y="0"/>
            <a:ext cx="7650020" cy="339229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sr-Latn-RS" sz="5400" b="1" i="0" u="none" strike="noStrike" cap="none" dirty="0">
                <a:solidFill>
                  <a:schemeClr val="lt1"/>
                </a:solidFill>
                <a:latin typeface="Graduate"/>
                <a:ea typeface="Graduate"/>
                <a:cs typeface="Graduate"/>
                <a:sym typeface="Graduate"/>
              </a:rPr>
              <a:t>Fenomen „Zone“ u </a:t>
            </a:r>
            <a:r>
              <a:rPr lang="sr-Latn-RS" sz="5400" b="1" i="0" u="none" strike="noStrike" cap="none" dirty="0" smtClean="0">
                <a:solidFill>
                  <a:schemeClr val="lt1"/>
                </a:solidFill>
                <a:latin typeface="Graduate"/>
                <a:ea typeface="Graduate"/>
                <a:cs typeface="Graduate"/>
                <a:sym typeface="Graduate"/>
              </a:rPr>
              <a:t>sportu </a:t>
            </a:r>
            <a:r>
              <a:rPr lang="sr-Latn-RS" sz="5400" b="1" i="0" u="none" strike="noStrike" cap="none" dirty="0">
                <a:solidFill>
                  <a:schemeClr val="lt1"/>
                </a:solidFill>
                <a:latin typeface="Graduate"/>
                <a:ea typeface="Graduate"/>
                <a:cs typeface="Graduate"/>
                <a:sym typeface="Graduate"/>
              </a:rPr>
              <a:t>i </a:t>
            </a:r>
            <a:r>
              <a:rPr lang="sr-Latn-RS" sz="5400" b="1" i="0" u="none" strike="noStrike" cap="none" dirty="0" smtClean="0">
                <a:solidFill>
                  <a:schemeClr val="lt1"/>
                </a:solidFill>
                <a:latin typeface="Graduate"/>
                <a:ea typeface="Graduate"/>
                <a:cs typeface="Graduate"/>
                <a:sym typeface="Graduate"/>
              </a:rPr>
              <a:t>platforme za društvene </a:t>
            </a:r>
            <a:r>
              <a:rPr lang="sr-Latn-RS" sz="5400" b="1" i="0" u="none" strike="noStrike" cap="none" dirty="0">
                <a:solidFill>
                  <a:schemeClr val="lt1"/>
                </a:solidFill>
                <a:latin typeface="Graduate"/>
                <a:ea typeface="Graduate"/>
                <a:cs typeface="Graduate"/>
                <a:sym typeface="Graduate"/>
              </a:rPr>
              <a:t>mreže kao podrška</a:t>
            </a:r>
          </a:p>
          <a:p>
            <a:pPr marL="0" marR="0" lvl="0" indent="0" algn="l" rtl="0">
              <a:spcBef>
                <a:spcPts val="0"/>
              </a:spcBef>
              <a:spcAft>
                <a:spcPts val="0"/>
              </a:spcAft>
              <a:buNone/>
            </a:pPr>
            <a:endParaRPr lang="en-US" sz="5400" b="1" i="0" u="none" strike="noStrike" cap="none" dirty="0">
              <a:solidFill>
                <a:schemeClr val="lt1"/>
              </a:solidFill>
              <a:latin typeface="Graduate"/>
              <a:ea typeface="Graduate"/>
              <a:cs typeface="Graduate"/>
              <a:sym typeface="Graduate"/>
            </a:endParaRPr>
          </a:p>
          <a:p>
            <a:pPr marL="0" marR="0" lvl="0" indent="0" algn="ctr" rtl="0">
              <a:spcBef>
                <a:spcPts val="0"/>
              </a:spcBef>
              <a:spcAft>
                <a:spcPts val="0"/>
              </a:spcAft>
              <a:buNone/>
            </a:pPr>
            <a:r>
              <a:rPr lang="en-US" sz="4000" dirty="0"/>
              <a:t>FILIP SAVI</a:t>
            </a:r>
            <a:r>
              <a:rPr lang="sr-Latn-RS" sz="4000" dirty="0"/>
              <a:t>Ć 2022/3017</a:t>
            </a:r>
            <a:endParaRPr sz="4000" dirty="0"/>
          </a:p>
        </p:txBody>
      </p:sp>
    </p:spTree>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82E27"/>
        </a:solidFill>
        <a:effectLst/>
      </p:bgPr>
    </p:bg>
    <p:spTree>
      <p:nvGrpSpPr>
        <p:cNvPr id="1" name="Shape 347"/>
        <p:cNvGrpSpPr/>
        <p:nvPr/>
      </p:nvGrpSpPr>
      <p:grpSpPr>
        <a:xfrm>
          <a:off x="0" y="0"/>
          <a:ext cx="0" cy="0"/>
          <a:chOff x="0" y="0"/>
          <a:chExt cx="0" cy="0"/>
        </a:xfrm>
      </p:grpSpPr>
      <p:sp>
        <p:nvSpPr>
          <p:cNvPr id="350" name="Google Shape;350;p13"/>
          <p:cNvSpPr txBox="1"/>
          <p:nvPr/>
        </p:nvSpPr>
        <p:spPr>
          <a:xfrm>
            <a:off x="111760" y="830997"/>
            <a:ext cx="12080240" cy="590296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Fenomen „zone“ je kada atleta uđe u stanje apsolutnog fokusa, odnosno kada mu se mozak poveže sa clijom ili ambicijom koju želi da postigne, bio to skok, bacanje ili cela utakmica košarke, fudbala ili bilo kog drugog sporta. </a:t>
            </a:r>
          </a:p>
          <a:p>
            <a:pPr marR="0" lvl="0" algn="l" rtl="0">
              <a:spcBef>
                <a:spcPts val="0"/>
              </a:spcBef>
              <a:spcAft>
                <a:spcPts val="0"/>
              </a:spcAft>
            </a:pPr>
            <a:endParaRPr lang="sr-Latn-RS" sz="2800" dirty="0">
              <a:solidFill>
                <a:schemeClr val="bg1"/>
              </a:solidFill>
            </a:endParaRPr>
          </a:p>
          <a:p>
            <a:pPr marR="0" lvl="0" algn="l" rtl="0">
              <a:spcBef>
                <a:spcPts val="0"/>
              </a:spcBef>
              <a:spcAft>
                <a:spcPts val="0"/>
              </a:spcAft>
            </a:pPr>
            <a:endParaRPr lang="sr-Latn-RS" sz="2800" dirty="0">
              <a:solidFill>
                <a:schemeClr val="bg1"/>
              </a:solidFill>
            </a:endParaRPr>
          </a:p>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Ovaj fenomen, u okviru sportske psihologije, se krenuo izučavati još pri njenom nastanku krajem </a:t>
            </a:r>
            <a:r>
              <a:rPr lang="sr-Latn-RS" sz="2800" dirty="0" smtClean="0">
                <a:solidFill>
                  <a:schemeClr val="bg1"/>
                </a:solidFill>
              </a:rPr>
              <a:t>19. </a:t>
            </a:r>
            <a:r>
              <a:rPr lang="sr-Latn-RS" sz="2800" dirty="0">
                <a:solidFill>
                  <a:schemeClr val="bg1"/>
                </a:solidFill>
              </a:rPr>
              <a:t>veka od strane Normana Tripleta, koji je otkrio da </a:t>
            </a:r>
            <a:r>
              <a:rPr lang="sr-Latn-RS" sz="2800" dirty="0" smtClean="0">
                <a:solidFill>
                  <a:schemeClr val="bg1"/>
                </a:solidFill>
              </a:rPr>
              <a:t>biciklisti socijalna </a:t>
            </a:r>
            <a:r>
              <a:rPr lang="sr-Latn-RS" sz="2800" dirty="0">
                <a:solidFill>
                  <a:schemeClr val="bg1"/>
                </a:solidFill>
              </a:rPr>
              <a:t>grupa budi kompetitivnost koja utiče pozitivno na njega i njegovu vožnju.</a:t>
            </a:r>
            <a:endParaRPr sz="2800" dirty="0">
              <a:solidFill>
                <a:schemeClr val="bg1"/>
              </a:solidFill>
            </a:endParaRPr>
          </a:p>
        </p:txBody>
      </p:sp>
      <p:sp>
        <p:nvSpPr>
          <p:cNvPr id="351" name="Google Shape;351;p13"/>
          <p:cNvSpPr txBox="1"/>
          <p:nvPr/>
        </p:nvSpPr>
        <p:spPr>
          <a:xfrm>
            <a:off x="3141973" y="0"/>
            <a:ext cx="5498621"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sr-Latn-RS" sz="4800" dirty="0">
                <a:solidFill>
                  <a:schemeClr val="lt1"/>
                </a:solidFill>
                <a:latin typeface="Graduate"/>
                <a:ea typeface="Graduate"/>
                <a:cs typeface="Graduate"/>
                <a:sym typeface="Graduate"/>
              </a:rPr>
              <a:t>UVOD</a:t>
            </a:r>
            <a:endParaRPr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0">
                                            <p:txEl>
                                              <p:pRg st="3" end="3"/>
                                            </p:txEl>
                                          </p:spTgt>
                                        </p:tgtEl>
                                        <p:attrNameLst>
                                          <p:attrName>style.visibility</p:attrName>
                                        </p:attrNameLst>
                                      </p:cBhvr>
                                      <p:to>
                                        <p:strVal val="visible"/>
                                      </p:to>
                                    </p:set>
                                    <p:anim calcmode="lin" valueType="num">
                                      <p:cBhvr additive="base">
                                        <p:cTn id="7" dur="500" fill="hold"/>
                                        <p:tgtEl>
                                          <p:spTgt spid="35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50" name="Google Shape;350;p13"/>
          <p:cNvSpPr txBox="1"/>
          <p:nvPr/>
        </p:nvSpPr>
        <p:spPr>
          <a:xfrm>
            <a:off x="111760" y="1168399"/>
            <a:ext cx="12080240" cy="5565557"/>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U članku koji je objavio „JWK Mental Performance“ tačno godinu dana nakon smrti košarkaša Kobe </a:t>
            </a:r>
            <a:r>
              <a:rPr lang="sr-Latn-RS" sz="2800" dirty="0" smtClean="0">
                <a:solidFill>
                  <a:schemeClr val="bg1"/>
                </a:solidFill>
              </a:rPr>
              <a:t>Bryanta</a:t>
            </a:r>
            <a:r>
              <a:rPr lang="sr-Latn-RS" sz="2800" dirty="0">
                <a:solidFill>
                  <a:schemeClr val="bg1"/>
                </a:solidFill>
              </a:rPr>
              <a:t>, detaljno je objasnio kako postignuti stanje zone:</a:t>
            </a:r>
          </a:p>
          <a:p>
            <a:pPr marL="457200" lvl="0" indent="-457200">
              <a:buFont typeface="Arial" panose="020B0604020202020204" pitchFamily="34" charset="0"/>
              <a:buChar char="•"/>
            </a:pPr>
            <a:r>
              <a:rPr lang="sr-Latn-RS" sz="2800" dirty="0">
                <a:solidFill>
                  <a:schemeClr val="bg1"/>
                </a:solidFill>
              </a:rPr>
              <a:t>„Razlog zbog kojeg je stalno biti u zoni tako teško je taj što je to inherentno (nerazdvojno) podsvesno stanje. Pod tim mislim da kada sportista doživi tok, njegov podsvesni mozak obavlja većinu teškog dizanja. Umesto da razmišlja i planira svaki potez, sportista samo deluje. Do njega se dolazi preko izvesnog broja ponavljanja pokreta ili akcija.“</a:t>
            </a:r>
          </a:p>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Kobe Bryant je bio poznat po njegovom „Mamba Mentality-u“, što je prevod za njegovo konstantno bivanje u „zoni“. Ali šta sa sociološkog aspekta to znači? Kako je on to konstantno ostajao u njoj?</a:t>
            </a:r>
            <a:endParaRPr sz="2800" dirty="0">
              <a:solidFill>
                <a:schemeClr val="bg1"/>
              </a:solidFill>
            </a:endParaRPr>
          </a:p>
        </p:txBody>
      </p:sp>
      <p:sp>
        <p:nvSpPr>
          <p:cNvPr id="351" name="Google Shape;351;p13"/>
          <p:cNvSpPr txBox="1"/>
          <p:nvPr/>
        </p:nvSpPr>
        <p:spPr>
          <a:xfrm>
            <a:off x="345440" y="0"/>
            <a:ext cx="11734799"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sr-Latn-RS" sz="4800" dirty="0">
                <a:solidFill>
                  <a:schemeClr val="lt1"/>
                </a:solidFill>
                <a:latin typeface="Graduate"/>
                <a:sym typeface="Graduate"/>
              </a:rPr>
              <a:t>Šta je zapravo „zona“?</a:t>
            </a:r>
            <a:endParaRPr dirty="0"/>
          </a:p>
        </p:txBody>
      </p:sp>
    </p:spTree>
    <p:extLst>
      <p:ext uri="{BB962C8B-B14F-4D97-AF65-F5344CB8AC3E}">
        <p14:creationId xmlns:p14="http://schemas.microsoft.com/office/powerpoint/2010/main" val="2490386484"/>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0">
                                            <p:txEl>
                                              <p:pRg st="1" end="1"/>
                                            </p:txEl>
                                          </p:spTgt>
                                        </p:tgtEl>
                                        <p:attrNameLst>
                                          <p:attrName>style.visibility</p:attrName>
                                        </p:attrNameLst>
                                      </p:cBhvr>
                                      <p:to>
                                        <p:strVal val="visible"/>
                                      </p:to>
                                    </p:set>
                                    <p:anim calcmode="lin" valueType="num">
                                      <p:cBhvr additive="base">
                                        <p:cTn id="7" dur="500" fill="hold"/>
                                        <p:tgtEl>
                                          <p:spTgt spid="35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0">
                                            <p:txEl>
                                              <p:pRg st="2" end="2"/>
                                            </p:txEl>
                                          </p:spTgt>
                                        </p:tgtEl>
                                        <p:attrNameLst>
                                          <p:attrName>style.visibility</p:attrName>
                                        </p:attrNameLst>
                                      </p:cBhvr>
                                      <p:to>
                                        <p:strVal val="visible"/>
                                      </p:to>
                                    </p:set>
                                    <p:anim calcmode="lin" valueType="num">
                                      <p:cBhvr additive="base">
                                        <p:cTn id="13" dur="500" fill="hold"/>
                                        <p:tgtEl>
                                          <p:spTgt spid="35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50" name="Google Shape;350;p13"/>
          <p:cNvSpPr txBox="1"/>
          <p:nvPr/>
        </p:nvSpPr>
        <p:spPr>
          <a:xfrm>
            <a:off x="111760" y="830997"/>
            <a:ext cx="12080240" cy="5902960"/>
          </a:xfrm>
          <a:prstGeom prst="rect">
            <a:avLst/>
          </a:prstGeom>
          <a:noFill/>
          <a:ln>
            <a:noFill/>
          </a:ln>
        </p:spPr>
        <p:txBody>
          <a:bodyPr spcFirstLastPara="1" wrap="square" lIns="91425" tIns="45700" rIns="91425" bIns="45700" anchor="t" anchorCtr="0">
            <a:noAutofit/>
          </a:bodyPr>
          <a:lstStyle/>
          <a:p>
            <a:pPr marR="0" lvl="0" algn="l" rtl="0">
              <a:spcBef>
                <a:spcPts val="0"/>
              </a:spcBef>
              <a:spcAft>
                <a:spcPts val="0"/>
              </a:spcAft>
            </a:pPr>
            <a:endParaRPr sz="2800" dirty="0">
              <a:solidFill>
                <a:schemeClr val="bg1"/>
              </a:solidFill>
            </a:endParaRPr>
          </a:p>
        </p:txBody>
      </p:sp>
      <p:sp>
        <p:nvSpPr>
          <p:cNvPr id="351" name="Google Shape;351;p13"/>
          <p:cNvSpPr txBox="1"/>
          <p:nvPr/>
        </p:nvSpPr>
        <p:spPr>
          <a:xfrm>
            <a:off x="345440" y="0"/>
            <a:ext cx="11734799"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4800" dirty="0"/>
          </a:p>
        </p:txBody>
      </p:sp>
      <p:pic>
        <p:nvPicPr>
          <p:cNvPr id="3" name="Picture 2">
            <a:extLst>
              <a:ext uri="{FF2B5EF4-FFF2-40B4-BE49-F238E27FC236}">
                <a16:creationId xmlns:a16="http://schemas.microsoft.com/office/drawing/2014/main" id="{061EC6DC-9CA0-9035-77E2-4780829F2D9D}"/>
              </a:ext>
            </a:extLst>
          </p:cNvPr>
          <p:cNvPicPr>
            <a:picLocks noChangeAspect="1"/>
          </p:cNvPicPr>
          <p:nvPr/>
        </p:nvPicPr>
        <p:blipFill>
          <a:blip r:embed="rId3"/>
          <a:stretch>
            <a:fillRect/>
          </a:stretch>
        </p:blipFill>
        <p:spPr>
          <a:xfrm>
            <a:off x="561340" y="415498"/>
            <a:ext cx="1988820" cy="3551464"/>
          </a:xfrm>
          <a:prstGeom prst="rect">
            <a:avLst/>
          </a:prstGeom>
        </p:spPr>
      </p:pic>
      <p:pic>
        <p:nvPicPr>
          <p:cNvPr id="5" name="Picture 4">
            <a:extLst>
              <a:ext uri="{FF2B5EF4-FFF2-40B4-BE49-F238E27FC236}">
                <a16:creationId xmlns:a16="http://schemas.microsoft.com/office/drawing/2014/main" id="{0804FC09-3671-4F97-ED29-354BA70785D0}"/>
              </a:ext>
            </a:extLst>
          </p:cNvPr>
          <p:cNvPicPr>
            <a:picLocks noChangeAspect="1"/>
          </p:cNvPicPr>
          <p:nvPr/>
        </p:nvPicPr>
        <p:blipFill>
          <a:blip r:embed="rId4"/>
          <a:stretch>
            <a:fillRect/>
          </a:stretch>
        </p:blipFill>
        <p:spPr>
          <a:xfrm>
            <a:off x="8747826" y="830997"/>
            <a:ext cx="2629750" cy="5689600"/>
          </a:xfrm>
          <a:prstGeom prst="rect">
            <a:avLst/>
          </a:prstGeom>
        </p:spPr>
      </p:pic>
      <p:pic>
        <p:nvPicPr>
          <p:cNvPr id="7" name="Picture 6">
            <a:extLst>
              <a:ext uri="{FF2B5EF4-FFF2-40B4-BE49-F238E27FC236}">
                <a16:creationId xmlns:a16="http://schemas.microsoft.com/office/drawing/2014/main" id="{1CDEFF72-EABB-5E54-6DAC-485172DF7FD8}"/>
              </a:ext>
            </a:extLst>
          </p:cNvPr>
          <p:cNvPicPr>
            <a:picLocks noChangeAspect="1"/>
          </p:cNvPicPr>
          <p:nvPr/>
        </p:nvPicPr>
        <p:blipFill>
          <a:blip r:embed="rId5"/>
          <a:stretch>
            <a:fillRect/>
          </a:stretch>
        </p:blipFill>
        <p:spPr>
          <a:xfrm>
            <a:off x="2074577" y="4340650"/>
            <a:ext cx="3034945" cy="2019618"/>
          </a:xfrm>
          <a:prstGeom prst="rect">
            <a:avLst/>
          </a:prstGeom>
        </p:spPr>
      </p:pic>
      <p:pic>
        <p:nvPicPr>
          <p:cNvPr id="9" name="Picture 8">
            <a:extLst>
              <a:ext uri="{FF2B5EF4-FFF2-40B4-BE49-F238E27FC236}">
                <a16:creationId xmlns:a16="http://schemas.microsoft.com/office/drawing/2014/main" id="{E489E1BD-20AE-ABC9-0553-214E96C38AEC}"/>
              </a:ext>
            </a:extLst>
          </p:cNvPr>
          <p:cNvPicPr>
            <a:picLocks noChangeAspect="1"/>
          </p:cNvPicPr>
          <p:nvPr/>
        </p:nvPicPr>
        <p:blipFill>
          <a:blip r:embed="rId6"/>
          <a:stretch>
            <a:fillRect/>
          </a:stretch>
        </p:blipFill>
        <p:spPr>
          <a:xfrm>
            <a:off x="5438846" y="830997"/>
            <a:ext cx="2231954" cy="3354029"/>
          </a:xfrm>
          <a:prstGeom prst="rect">
            <a:avLst/>
          </a:prstGeom>
        </p:spPr>
      </p:pic>
    </p:spTree>
    <p:extLst>
      <p:ext uri="{BB962C8B-B14F-4D97-AF65-F5344CB8AC3E}">
        <p14:creationId xmlns:p14="http://schemas.microsoft.com/office/powerpoint/2010/main" val="3865963495"/>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50" name="Google Shape;350;p13"/>
          <p:cNvSpPr txBox="1"/>
          <p:nvPr/>
        </p:nvSpPr>
        <p:spPr>
          <a:xfrm>
            <a:off x="111760" y="830997"/>
            <a:ext cx="12080240" cy="5902960"/>
          </a:xfrm>
          <a:prstGeom prst="rect">
            <a:avLst/>
          </a:prstGeom>
          <a:noFill/>
          <a:ln>
            <a:noFill/>
          </a:ln>
        </p:spPr>
        <p:txBody>
          <a:bodyPr spcFirstLastPara="1" wrap="square" lIns="91425" tIns="45700" rIns="91425" bIns="45700" anchor="t" anchorCtr="0">
            <a:noAutofit/>
          </a:bodyPr>
          <a:lstStyle/>
          <a:p>
            <a:pPr marR="0" lvl="0" algn="l" rtl="0">
              <a:spcBef>
                <a:spcPts val="0"/>
              </a:spcBef>
              <a:spcAft>
                <a:spcPts val="0"/>
              </a:spcAft>
            </a:pPr>
            <a:endParaRPr lang="sr-Latn-RS" sz="2800" dirty="0">
              <a:solidFill>
                <a:schemeClr val="bg1"/>
              </a:solidFill>
            </a:endParaRPr>
          </a:p>
          <a:p>
            <a:pPr marR="0" lvl="0" algn="l" rtl="0">
              <a:spcBef>
                <a:spcPts val="0"/>
              </a:spcBef>
              <a:spcAft>
                <a:spcPts val="0"/>
              </a:spcAft>
            </a:pPr>
            <a:endParaRPr lang="sr-Latn-RS" sz="2800" dirty="0">
              <a:solidFill>
                <a:schemeClr val="bg1"/>
              </a:solidFill>
            </a:endParaRPr>
          </a:p>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Razne </a:t>
            </a:r>
            <a:r>
              <a:rPr lang="sr-Latn-RS" sz="2800" dirty="0" smtClean="0">
                <a:solidFill>
                  <a:schemeClr val="bg1"/>
                </a:solidFill>
              </a:rPr>
              <a:t>platforme za društvene </a:t>
            </a:r>
            <a:r>
              <a:rPr lang="sr-Latn-RS" sz="2800" dirty="0">
                <a:solidFill>
                  <a:schemeClr val="bg1"/>
                </a:solidFill>
              </a:rPr>
              <a:t>mreže nas podstiču na različite načine ka višim stanjima podsvesti. Od gledanja videa, slika ili citata do praćenja sportskih influensera koji nas podstiču na dnevni rad.</a:t>
            </a:r>
          </a:p>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Preko videa koji se postavi uglavnom ide ili motivacioni govor od poznatijih motivacionih govornika/ „Life Coach-eva“ kao što su: </a:t>
            </a:r>
          </a:p>
          <a:p>
            <a:pPr marL="514350" marR="0" lvl="0" indent="-514350" algn="l" rtl="0">
              <a:spcBef>
                <a:spcPts val="0"/>
              </a:spcBef>
              <a:spcAft>
                <a:spcPts val="0"/>
              </a:spcAft>
              <a:buFont typeface="+mj-lt"/>
              <a:buAutoNum type="arabicPeriod"/>
            </a:pPr>
            <a:r>
              <a:rPr lang="sr-Latn-RS" sz="2800" dirty="0">
                <a:solidFill>
                  <a:schemeClr val="bg1"/>
                </a:solidFill>
              </a:rPr>
              <a:t>Tony Robins</a:t>
            </a:r>
          </a:p>
          <a:p>
            <a:pPr marL="514350" marR="0" lvl="0" indent="-514350" algn="l" rtl="0">
              <a:spcBef>
                <a:spcPts val="0"/>
              </a:spcBef>
              <a:spcAft>
                <a:spcPts val="0"/>
              </a:spcAft>
              <a:buFont typeface="+mj-lt"/>
              <a:buAutoNum type="arabicPeriod"/>
            </a:pPr>
            <a:r>
              <a:rPr lang="sr-Latn-RS" sz="2800" dirty="0">
                <a:solidFill>
                  <a:schemeClr val="bg1"/>
                </a:solidFill>
              </a:rPr>
              <a:t>Eric Thomas</a:t>
            </a:r>
          </a:p>
          <a:p>
            <a:pPr marL="514350" marR="0" lvl="0" indent="-514350" algn="l" rtl="0">
              <a:spcBef>
                <a:spcPts val="0"/>
              </a:spcBef>
              <a:spcAft>
                <a:spcPts val="0"/>
              </a:spcAft>
              <a:buFont typeface="+mj-lt"/>
              <a:buAutoNum type="arabicPeriod"/>
            </a:pPr>
            <a:r>
              <a:rPr lang="sr-Latn-RS" sz="2800" dirty="0">
                <a:solidFill>
                  <a:schemeClr val="bg1"/>
                </a:solidFill>
              </a:rPr>
              <a:t>Lewis Caralla</a:t>
            </a:r>
          </a:p>
          <a:p>
            <a:pPr marR="0" lvl="0" algn="l" rtl="0">
              <a:spcBef>
                <a:spcPts val="0"/>
              </a:spcBef>
              <a:spcAft>
                <a:spcPts val="0"/>
              </a:spcAft>
            </a:pPr>
            <a:r>
              <a:rPr lang="sr-Latn-RS" sz="2800" dirty="0">
                <a:solidFill>
                  <a:schemeClr val="bg1"/>
                </a:solidFill>
              </a:rPr>
              <a:t>	Kao i mnogi drugi</a:t>
            </a:r>
          </a:p>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Pitanje: Da li podržavate metod motivacije koji nam dolazi sa </a:t>
            </a:r>
            <a:r>
              <a:rPr lang="sr-Latn-RS" sz="2800" dirty="0" smtClean="0">
                <a:solidFill>
                  <a:schemeClr val="bg1"/>
                </a:solidFill>
              </a:rPr>
              <a:t>platformi za društvene mreže </a:t>
            </a:r>
            <a:r>
              <a:rPr lang="sr-Latn-RS" sz="2800" dirty="0">
                <a:solidFill>
                  <a:schemeClr val="bg1"/>
                </a:solidFill>
              </a:rPr>
              <a:t>ili ne? Zašto? Da li motivacioni govornici zloupotrebljavaju činjenicu da se zona postiže ponavljanjem?</a:t>
            </a:r>
          </a:p>
          <a:p>
            <a:pPr marL="457200" marR="0" lvl="0" indent="-457200" algn="l" rtl="0">
              <a:spcBef>
                <a:spcPts val="0"/>
              </a:spcBef>
              <a:spcAft>
                <a:spcPts val="0"/>
              </a:spcAft>
              <a:buFont typeface="Arial" panose="020B0604020202020204" pitchFamily="34" charset="0"/>
              <a:buChar char="•"/>
            </a:pPr>
            <a:endParaRPr lang="sr-Latn-RS" sz="2800" dirty="0">
              <a:solidFill>
                <a:schemeClr val="bg1"/>
              </a:solidFill>
            </a:endParaRPr>
          </a:p>
          <a:p>
            <a:pPr marL="457200" marR="0" lvl="0" indent="-457200" algn="l" rtl="0">
              <a:spcBef>
                <a:spcPts val="0"/>
              </a:spcBef>
              <a:spcAft>
                <a:spcPts val="0"/>
              </a:spcAft>
              <a:buFont typeface="Arial" panose="020B0604020202020204" pitchFamily="34" charset="0"/>
              <a:buChar char="•"/>
            </a:pPr>
            <a:endParaRPr sz="2800" dirty="0">
              <a:solidFill>
                <a:schemeClr val="bg1"/>
              </a:solidFill>
            </a:endParaRPr>
          </a:p>
        </p:txBody>
      </p:sp>
      <p:sp>
        <p:nvSpPr>
          <p:cNvPr id="351" name="Google Shape;351;p13"/>
          <p:cNvSpPr txBox="1"/>
          <p:nvPr/>
        </p:nvSpPr>
        <p:spPr>
          <a:xfrm>
            <a:off x="345440" y="0"/>
            <a:ext cx="11734799"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sr-Latn-RS" sz="4800" dirty="0">
                <a:solidFill>
                  <a:schemeClr val="bg1"/>
                </a:solidFill>
              </a:rPr>
              <a:t>Kako nas društvene mreže podstiču na ulazak u zonu </a:t>
            </a:r>
            <a:endParaRPr sz="4800" dirty="0">
              <a:solidFill>
                <a:schemeClr val="bg1"/>
              </a:solidFill>
            </a:endParaRPr>
          </a:p>
        </p:txBody>
      </p:sp>
    </p:spTree>
    <p:extLst>
      <p:ext uri="{BB962C8B-B14F-4D97-AF65-F5344CB8AC3E}">
        <p14:creationId xmlns:p14="http://schemas.microsoft.com/office/powerpoint/2010/main" val="116938873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0">
                                            <p:txEl>
                                              <p:pRg st="2" end="2"/>
                                            </p:txEl>
                                          </p:spTgt>
                                        </p:tgtEl>
                                        <p:attrNameLst>
                                          <p:attrName>style.visibility</p:attrName>
                                        </p:attrNameLst>
                                      </p:cBhvr>
                                      <p:to>
                                        <p:strVal val="visible"/>
                                      </p:to>
                                    </p:set>
                                    <p:anim calcmode="lin" valueType="num">
                                      <p:cBhvr additive="base">
                                        <p:cTn id="7" dur="500" fill="hold"/>
                                        <p:tgtEl>
                                          <p:spTgt spid="35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0">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0">
                                            <p:txEl>
                                              <p:pRg st="3" end="3"/>
                                            </p:txEl>
                                          </p:spTgt>
                                        </p:tgtEl>
                                        <p:attrNameLst>
                                          <p:attrName>style.visibility</p:attrName>
                                        </p:attrNameLst>
                                      </p:cBhvr>
                                      <p:to>
                                        <p:strVal val="visible"/>
                                      </p:to>
                                    </p:set>
                                    <p:anim calcmode="lin" valueType="num">
                                      <p:cBhvr additive="base">
                                        <p:cTn id="11" dur="500" fill="hold"/>
                                        <p:tgtEl>
                                          <p:spTgt spid="350">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50">
                                            <p:txEl>
                                              <p:pRg st="4" end="4"/>
                                            </p:txEl>
                                          </p:spTgt>
                                        </p:tgtEl>
                                        <p:attrNameLst>
                                          <p:attrName>style.visibility</p:attrName>
                                        </p:attrNameLst>
                                      </p:cBhvr>
                                      <p:to>
                                        <p:strVal val="visible"/>
                                      </p:to>
                                    </p:set>
                                    <p:anim calcmode="lin" valueType="num">
                                      <p:cBhvr additive="base">
                                        <p:cTn id="17" dur="500" fill="hold"/>
                                        <p:tgtEl>
                                          <p:spTgt spid="350">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5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50">
                                            <p:txEl>
                                              <p:pRg st="5" end="5"/>
                                            </p:txEl>
                                          </p:spTgt>
                                        </p:tgtEl>
                                        <p:attrNameLst>
                                          <p:attrName>style.visibility</p:attrName>
                                        </p:attrNameLst>
                                      </p:cBhvr>
                                      <p:to>
                                        <p:strVal val="visible"/>
                                      </p:to>
                                    </p:set>
                                    <p:anim calcmode="lin" valueType="num">
                                      <p:cBhvr additive="base">
                                        <p:cTn id="23" dur="500" fill="hold"/>
                                        <p:tgtEl>
                                          <p:spTgt spid="350">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5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50">
                                            <p:txEl>
                                              <p:pRg st="6" end="6"/>
                                            </p:txEl>
                                          </p:spTgt>
                                        </p:tgtEl>
                                        <p:attrNameLst>
                                          <p:attrName>style.visibility</p:attrName>
                                        </p:attrNameLst>
                                      </p:cBhvr>
                                      <p:to>
                                        <p:strVal val="visible"/>
                                      </p:to>
                                    </p:set>
                                    <p:anim calcmode="lin" valueType="num">
                                      <p:cBhvr additive="base">
                                        <p:cTn id="29" dur="500" fill="hold"/>
                                        <p:tgtEl>
                                          <p:spTgt spid="350">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50">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50">
                                            <p:txEl>
                                              <p:pRg st="7" end="7"/>
                                            </p:txEl>
                                          </p:spTgt>
                                        </p:tgtEl>
                                        <p:attrNameLst>
                                          <p:attrName>style.visibility</p:attrName>
                                        </p:attrNameLst>
                                      </p:cBhvr>
                                      <p:to>
                                        <p:strVal val="visible"/>
                                      </p:to>
                                    </p:set>
                                    <p:anim calcmode="lin" valueType="num">
                                      <p:cBhvr additive="base">
                                        <p:cTn id="33" dur="500" fill="hold"/>
                                        <p:tgtEl>
                                          <p:spTgt spid="350">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5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50">
                                            <p:txEl>
                                              <p:pRg st="8" end="8"/>
                                            </p:txEl>
                                          </p:spTgt>
                                        </p:tgtEl>
                                        <p:attrNameLst>
                                          <p:attrName>style.visibility</p:attrName>
                                        </p:attrNameLst>
                                      </p:cBhvr>
                                      <p:to>
                                        <p:strVal val="visible"/>
                                      </p:to>
                                    </p:set>
                                    <p:anim calcmode="lin" valueType="num">
                                      <p:cBhvr additive="base">
                                        <p:cTn id="39" dur="500" fill="hold"/>
                                        <p:tgtEl>
                                          <p:spTgt spid="350">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5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50" name="Google Shape;350;p13"/>
          <p:cNvSpPr txBox="1"/>
          <p:nvPr/>
        </p:nvSpPr>
        <p:spPr>
          <a:xfrm>
            <a:off x="548640" y="1584959"/>
            <a:ext cx="10749280" cy="4732437"/>
          </a:xfrm>
          <a:prstGeom prst="rect">
            <a:avLst/>
          </a:prstGeom>
          <a:noFill/>
          <a:ln>
            <a:noFill/>
          </a:ln>
        </p:spPr>
        <p:txBody>
          <a:bodyPr spcFirstLastPara="1" wrap="square" lIns="91425" tIns="45700" rIns="91425" bIns="45700" anchor="t" anchorCtr="0">
            <a:noAutofit/>
          </a:bodyPr>
          <a:lstStyle/>
          <a:p>
            <a:pPr marR="0" lvl="0" algn="l" rtl="0">
              <a:spcBef>
                <a:spcPts val="0"/>
              </a:spcBef>
              <a:spcAft>
                <a:spcPts val="0"/>
              </a:spcAft>
            </a:pPr>
            <a:endParaRPr lang="sr-Latn-RS" sz="2800" dirty="0">
              <a:solidFill>
                <a:schemeClr val="bg1"/>
              </a:solidFill>
            </a:endParaRPr>
          </a:p>
          <a:p>
            <a:pPr marR="0" lvl="0" algn="l" rtl="0">
              <a:spcBef>
                <a:spcPts val="0"/>
              </a:spcBef>
              <a:spcAft>
                <a:spcPts val="0"/>
              </a:spcAft>
            </a:pPr>
            <a:endParaRPr lang="sr-Latn-RS" sz="2800" dirty="0">
              <a:solidFill>
                <a:schemeClr val="bg1"/>
              </a:solidFill>
            </a:endParaRPr>
          </a:p>
          <a:p>
            <a:pPr marL="457200" marR="0" lvl="0" indent="-457200" algn="l" rtl="0">
              <a:spcBef>
                <a:spcPts val="0"/>
              </a:spcBef>
              <a:spcAft>
                <a:spcPts val="0"/>
              </a:spcAft>
              <a:buFont typeface="Arial" panose="020B0604020202020204" pitchFamily="34" charset="0"/>
              <a:buChar char="•"/>
            </a:pPr>
            <a:r>
              <a:rPr lang="sr-Latn-RS" sz="2800" dirty="0">
                <a:solidFill>
                  <a:schemeClr val="bg1"/>
                </a:solidFill>
                <a:hlinkClick r:id="rId3"/>
              </a:rPr>
              <a:t>https://www.youtube.com/shorts/ExAkkAbwLHY</a:t>
            </a:r>
            <a:r>
              <a:rPr lang="sr-Latn-RS" sz="2800" dirty="0">
                <a:solidFill>
                  <a:schemeClr val="bg1"/>
                </a:solidFill>
              </a:rPr>
              <a:t> - Lewis Caralla, kondicioni trener Univerziteta „Georgia Tech“ u Americi</a:t>
            </a:r>
          </a:p>
          <a:p>
            <a:pPr marL="457200" marR="0" lvl="0" indent="-457200" algn="l" rtl="0">
              <a:spcBef>
                <a:spcPts val="0"/>
              </a:spcBef>
              <a:spcAft>
                <a:spcPts val="0"/>
              </a:spcAft>
              <a:buFont typeface="Arial" panose="020B0604020202020204" pitchFamily="34" charset="0"/>
              <a:buChar char="•"/>
            </a:pPr>
            <a:r>
              <a:rPr lang="en-US" sz="2800" dirty="0">
                <a:solidFill>
                  <a:schemeClr val="bg1"/>
                </a:solidFill>
                <a:hlinkClick r:id="rId4"/>
              </a:rPr>
              <a:t>https://www.youtube.com/watch?v=coLYHsObEWY</a:t>
            </a:r>
            <a:r>
              <a:rPr lang="sr-Latn-RS" sz="2800" dirty="0">
                <a:solidFill>
                  <a:schemeClr val="bg1"/>
                </a:solidFill>
              </a:rPr>
              <a:t> – Eric Thomas, motivacioni govornik</a:t>
            </a:r>
          </a:p>
          <a:p>
            <a:pPr marL="457200" marR="0" lvl="0" indent="-457200" algn="l" rtl="0">
              <a:spcBef>
                <a:spcPts val="0"/>
              </a:spcBef>
              <a:spcAft>
                <a:spcPts val="0"/>
              </a:spcAft>
              <a:buFont typeface="Arial" panose="020B0604020202020204" pitchFamily="34" charset="0"/>
              <a:buChar char="•"/>
            </a:pPr>
            <a:r>
              <a:rPr lang="en-US" sz="2800" dirty="0">
                <a:solidFill>
                  <a:schemeClr val="bg1"/>
                </a:solidFill>
                <a:hlinkClick r:id="rId5"/>
              </a:rPr>
              <a:t>https://www.youtube.com/watch?v=CVP1CwEBz_Y</a:t>
            </a:r>
            <a:r>
              <a:rPr lang="sr-Latn-RS" sz="2800" dirty="0">
                <a:solidFill>
                  <a:schemeClr val="bg1"/>
                </a:solidFill>
              </a:rPr>
              <a:t> – Tony Robins, motivacioni govornik</a:t>
            </a:r>
            <a:endParaRPr sz="2800" dirty="0">
              <a:solidFill>
                <a:schemeClr val="bg1"/>
              </a:solidFill>
            </a:endParaRPr>
          </a:p>
        </p:txBody>
      </p:sp>
      <p:sp>
        <p:nvSpPr>
          <p:cNvPr id="351" name="Google Shape;351;p13"/>
          <p:cNvSpPr txBox="1"/>
          <p:nvPr/>
        </p:nvSpPr>
        <p:spPr>
          <a:xfrm>
            <a:off x="345440" y="0"/>
            <a:ext cx="11734799"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sr-Latn-RS" sz="4800" dirty="0">
                <a:solidFill>
                  <a:schemeClr val="bg1"/>
                </a:solidFill>
              </a:rPr>
              <a:t>Primeri motivacionih videa na </a:t>
            </a:r>
            <a:r>
              <a:rPr lang="sr-Latn-RS" sz="4800" dirty="0" smtClean="0">
                <a:solidFill>
                  <a:schemeClr val="bg1"/>
                </a:solidFill>
              </a:rPr>
              <a:t>platformama za društvene mreže</a:t>
            </a:r>
            <a:endParaRPr sz="4800" dirty="0">
              <a:solidFill>
                <a:schemeClr val="bg1"/>
              </a:solidFill>
            </a:endParaRPr>
          </a:p>
        </p:txBody>
      </p:sp>
    </p:spTree>
    <p:extLst>
      <p:ext uri="{BB962C8B-B14F-4D97-AF65-F5344CB8AC3E}">
        <p14:creationId xmlns:p14="http://schemas.microsoft.com/office/powerpoint/2010/main" val="395957287"/>
      </p:ext>
    </p:extLst>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50" name="Google Shape;350;p13"/>
          <p:cNvSpPr txBox="1"/>
          <p:nvPr/>
        </p:nvSpPr>
        <p:spPr>
          <a:xfrm>
            <a:off x="111760" y="830997"/>
            <a:ext cx="12080240" cy="590296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TikTok i Instagram imaju kraće forme video zapisa i slika u kojima sadržaj mora da bude dinamičniji i uticajniji. Kako bi to postigli koriste isečke iz filmova ili crtaća (najčešće anime) gde prikazuju terning nekog od likova.</a:t>
            </a:r>
          </a:p>
          <a:p>
            <a:pPr marL="457200" marR="0" lvl="0" indent="-457200" algn="l" rtl="0">
              <a:spcBef>
                <a:spcPts val="0"/>
              </a:spcBef>
              <a:spcAft>
                <a:spcPts val="0"/>
              </a:spcAft>
              <a:buFont typeface="Arial" panose="020B0604020202020204" pitchFamily="34" charset="0"/>
              <a:buChar char="•"/>
            </a:pPr>
            <a:endParaRPr lang="sr-Latn-RS" sz="2800" dirty="0">
              <a:solidFill>
                <a:schemeClr val="bg1"/>
              </a:solidFill>
            </a:endParaRPr>
          </a:p>
        </p:txBody>
      </p:sp>
      <p:sp>
        <p:nvSpPr>
          <p:cNvPr id="351" name="Google Shape;351;p13"/>
          <p:cNvSpPr txBox="1"/>
          <p:nvPr/>
        </p:nvSpPr>
        <p:spPr>
          <a:xfrm>
            <a:off x="345440" y="0"/>
            <a:ext cx="11734799"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4800" dirty="0">
              <a:solidFill>
                <a:schemeClr val="bg1"/>
              </a:solidFill>
            </a:endParaRPr>
          </a:p>
        </p:txBody>
      </p:sp>
      <p:pic>
        <p:nvPicPr>
          <p:cNvPr id="3" name="Picture 2">
            <a:extLst>
              <a:ext uri="{FF2B5EF4-FFF2-40B4-BE49-F238E27FC236}">
                <a16:creationId xmlns:a16="http://schemas.microsoft.com/office/drawing/2014/main" id="{C3FA689A-0329-F9EC-67B2-9489453CABF0}"/>
              </a:ext>
            </a:extLst>
          </p:cNvPr>
          <p:cNvPicPr>
            <a:picLocks noChangeAspect="1"/>
          </p:cNvPicPr>
          <p:nvPr/>
        </p:nvPicPr>
        <p:blipFill>
          <a:blip r:embed="rId3"/>
          <a:stretch>
            <a:fillRect/>
          </a:stretch>
        </p:blipFill>
        <p:spPr>
          <a:xfrm>
            <a:off x="7416165" y="2452419"/>
            <a:ext cx="3906322" cy="1953161"/>
          </a:xfrm>
          <a:prstGeom prst="rect">
            <a:avLst/>
          </a:prstGeom>
        </p:spPr>
      </p:pic>
      <p:pic>
        <p:nvPicPr>
          <p:cNvPr id="5" name="Picture 4">
            <a:extLst>
              <a:ext uri="{FF2B5EF4-FFF2-40B4-BE49-F238E27FC236}">
                <a16:creationId xmlns:a16="http://schemas.microsoft.com/office/drawing/2014/main" id="{75F2FEA6-9BD2-FD0A-7513-1F9CC55CD76D}"/>
              </a:ext>
            </a:extLst>
          </p:cNvPr>
          <p:cNvPicPr>
            <a:picLocks noChangeAspect="1"/>
          </p:cNvPicPr>
          <p:nvPr/>
        </p:nvPicPr>
        <p:blipFill>
          <a:blip r:embed="rId4"/>
          <a:stretch>
            <a:fillRect/>
          </a:stretch>
        </p:blipFill>
        <p:spPr>
          <a:xfrm>
            <a:off x="345440" y="4381668"/>
            <a:ext cx="2854400" cy="2138045"/>
          </a:xfrm>
          <a:prstGeom prst="rect">
            <a:avLst/>
          </a:prstGeom>
        </p:spPr>
      </p:pic>
      <p:pic>
        <p:nvPicPr>
          <p:cNvPr id="7" name="Picture 6">
            <a:extLst>
              <a:ext uri="{FF2B5EF4-FFF2-40B4-BE49-F238E27FC236}">
                <a16:creationId xmlns:a16="http://schemas.microsoft.com/office/drawing/2014/main" id="{C60491C8-54D8-FDBC-6FA5-5E03C2A30B6C}"/>
              </a:ext>
            </a:extLst>
          </p:cNvPr>
          <p:cNvPicPr>
            <a:picLocks noChangeAspect="1"/>
          </p:cNvPicPr>
          <p:nvPr/>
        </p:nvPicPr>
        <p:blipFill>
          <a:blip r:embed="rId5"/>
          <a:stretch>
            <a:fillRect/>
          </a:stretch>
        </p:blipFill>
        <p:spPr>
          <a:xfrm>
            <a:off x="3766476" y="3038742"/>
            <a:ext cx="2329524" cy="2298601"/>
          </a:xfrm>
          <a:prstGeom prst="rect">
            <a:avLst/>
          </a:prstGeom>
        </p:spPr>
      </p:pic>
    </p:spTree>
    <p:extLst>
      <p:ext uri="{BB962C8B-B14F-4D97-AF65-F5344CB8AC3E}">
        <p14:creationId xmlns:p14="http://schemas.microsoft.com/office/powerpoint/2010/main" val="157440794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50" name="Google Shape;350;p13"/>
          <p:cNvSpPr txBox="1"/>
          <p:nvPr/>
        </p:nvSpPr>
        <p:spPr>
          <a:xfrm>
            <a:off x="111760" y="830997"/>
            <a:ext cx="12080240" cy="590296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Kako se u poslednjih nekoliko decenija povećala popularnost filmova i serija, tako danas i japanski crtaći (anime, manga,...) imaju veliki uticaj na nas. </a:t>
            </a:r>
          </a:p>
          <a:p>
            <a:pPr marL="457200" marR="0" lvl="0" indent="-457200" algn="l" rtl="0">
              <a:spcBef>
                <a:spcPts val="0"/>
              </a:spcBef>
              <a:spcAft>
                <a:spcPts val="0"/>
              </a:spcAft>
              <a:buFont typeface="Arial" panose="020B0604020202020204" pitchFamily="34" charset="0"/>
              <a:buChar char="•"/>
            </a:pPr>
            <a:endParaRPr lang="sr-Latn-RS" sz="2800" dirty="0">
              <a:solidFill>
                <a:schemeClr val="bg1"/>
              </a:solidFill>
            </a:endParaRPr>
          </a:p>
          <a:p>
            <a:pPr marL="457200" marR="0" lvl="0" indent="-457200" algn="l" rtl="0">
              <a:spcBef>
                <a:spcPts val="0"/>
              </a:spcBef>
              <a:spcAft>
                <a:spcPts val="0"/>
              </a:spcAft>
              <a:buFont typeface="Arial" panose="020B0604020202020204" pitchFamily="34" charset="0"/>
              <a:buChar char="•"/>
            </a:pPr>
            <a:endParaRPr lang="sr-Latn-RS" sz="2800" dirty="0">
              <a:solidFill>
                <a:schemeClr val="bg1"/>
              </a:solidFill>
            </a:endParaRPr>
          </a:p>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Kako bi se pokrile sve ciljne grupe, isti žanr muzike prati uglavnom različite video zapise ili obrnuto, vešto ukombinovane od strane video editora kako bi nam bilo zanimljivije.</a:t>
            </a:r>
          </a:p>
          <a:p>
            <a:pPr marR="0" lvl="0" algn="l" rtl="0">
              <a:spcBef>
                <a:spcPts val="0"/>
              </a:spcBef>
              <a:spcAft>
                <a:spcPts val="0"/>
              </a:spcAft>
            </a:pPr>
            <a:endParaRPr lang="sr-Latn-RS" sz="2800" dirty="0">
              <a:solidFill>
                <a:schemeClr val="bg1"/>
              </a:solidFill>
            </a:endParaRPr>
          </a:p>
        </p:txBody>
      </p:sp>
      <p:sp>
        <p:nvSpPr>
          <p:cNvPr id="351" name="Google Shape;351;p13"/>
          <p:cNvSpPr txBox="1"/>
          <p:nvPr/>
        </p:nvSpPr>
        <p:spPr>
          <a:xfrm>
            <a:off x="345440" y="0"/>
            <a:ext cx="11734799"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sr-Latn-RS" sz="4800" dirty="0">
                <a:solidFill>
                  <a:schemeClr val="bg1"/>
                </a:solidFill>
              </a:rPr>
              <a:t>Drugi vidovi motivacije</a:t>
            </a:r>
            <a:endParaRPr sz="4800" dirty="0">
              <a:solidFill>
                <a:schemeClr val="bg1"/>
              </a:solidFill>
            </a:endParaRPr>
          </a:p>
        </p:txBody>
      </p:sp>
    </p:spTree>
    <p:extLst>
      <p:ext uri="{BB962C8B-B14F-4D97-AF65-F5344CB8AC3E}">
        <p14:creationId xmlns:p14="http://schemas.microsoft.com/office/powerpoint/2010/main" val="339497032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0">
                                            <p:txEl>
                                              <p:pRg st="3" end="3"/>
                                            </p:txEl>
                                          </p:spTgt>
                                        </p:tgtEl>
                                        <p:attrNameLst>
                                          <p:attrName>style.visibility</p:attrName>
                                        </p:attrNameLst>
                                      </p:cBhvr>
                                      <p:to>
                                        <p:strVal val="visible"/>
                                      </p:to>
                                    </p:set>
                                    <p:anim calcmode="lin" valueType="num">
                                      <p:cBhvr additive="base">
                                        <p:cTn id="7" dur="500" fill="hold"/>
                                        <p:tgtEl>
                                          <p:spTgt spid="35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50" name="Google Shape;350;p13"/>
          <p:cNvSpPr txBox="1"/>
          <p:nvPr/>
        </p:nvSpPr>
        <p:spPr>
          <a:xfrm>
            <a:off x="111760" y="415498"/>
            <a:ext cx="12080240" cy="590296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Pojam „zone“ je pridobio mnoge atlete i ostale ljude koji se bave rekreativnim sportom ili vrhunskim sportskim aktivnostima. Nema konkretnih uputstava kako se to stanje postiže, ali ima veoma korisnih preporuka o ulasku u nju. Danas </a:t>
            </a:r>
            <a:r>
              <a:rPr lang="sr-Latn-RS" sz="2800" dirty="0" smtClean="0">
                <a:solidFill>
                  <a:schemeClr val="bg1"/>
                </a:solidFill>
              </a:rPr>
              <a:t>su putem platformi za društvene mreže </a:t>
            </a:r>
            <a:r>
              <a:rPr lang="sr-Latn-RS" sz="2800" dirty="0">
                <a:solidFill>
                  <a:schemeClr val="bg1"/>
                </a:solidFill>
              </a:rPr>
              <a:t>omogućene </a:t>
            </a:r>
            <a:r>
              <a:rPr lang="sr-Latn-RS" sz="2800" dirty="0" smtClean="0">
                <a:solidFill>
                  <a:schemeClr val="bg1"/>
                </a:solidFill>
              </a:rPr>
              <a:t>mnoge </a:t>
            </a:r>
            <a:r>
              <a:rPr lang="sr-Latn-RS" sz="2800" dirty="0">
                <a:solidFill>
                  <a:schemeClr val="bg1"/>
                </a:solidFill>
              </a:rPr>
              <a:t>informacije o „apsolutnom fokusu“. Pitanje koje se nameće je da li </a:t>
            </a:r>
            <a:r>
              <a:rPr lang="sr-Latn-RS" sz="2800" dirty="0" smtClean="0">
                <a:solidFill>
                  <a:schemeClr val="bg1"/>
                </a:solidFill>
              </a:rPr>
              <a:t>nam društvene </a:t>
            </a:r>
            <a:r>
              <a:rPr lang="sr-Latn-RS" sz="2800" dirty="0">
                <a:solidFill>
                  <a:schemeClr val="bg1"/>
                </a:solidFill>
              </a:rPr>
              <a:t>mreže </a:t>
            </a:r>
            <a:r>
              <a:rPr lang="sr-Latn-RS" sz="2800" dirty="0" smtClean="0">
                <a:solidFill>
                  <a:schemeClr val="bg1"/>
                </a:solidFill>
              </a:rPr>
              <a:t>zapravo </a:t>
            </a:r>
            <a:r>
              <a:rPr lang="sr-Latn-RS" sz="2800" dirty="0">
                <a:solidFill>
                  <a:schemeClr val="bg1"/>
                </a:solidFill>
              </a:rPr>
              <a:t>pomažu za ulazak u „zonu“? </a:t>
            </a:r>
          </a:p>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Kroz već pomenute sadržaje na društvenim mrežama možemo diskutovati o krajnjim ciljevima koje oni treba da postignuti, bili to marketinški ili socijalni. </a:t>
            </a:r>
          </a:p>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Moje lično iskustvo je da su mi takvi video sadržaji uveli u „zonu“, odnosno psihičko stanje koje je meni u tom trenutku bio najviši nivo u životu, koja me je uvela u veoma uspešno položen prijemni ispit.</a:t>
            </a:r>
          </a:p>
          <a:p>
            <a:pPr marL="457200" marR="0" lvl="0" indent="-457200" algn="l" rtl="0">
              <a:spcBef>
                <a:spcPts val="0"/>
              </a:spcBef>
              <a:spcAft>
                <a:spcPts val="0"/>
              </a:spcAft>
              <a:buFont typeface="Arial" panose="020B0604020202020204" pitchFamily="34" charset="0"/>
              <a:buChar char="•"/>
            </a:pPr>
            <a:r>
              <a:rPr lang="sr-Latn-RS" sz="2800" dirty="0">
                <a:solidFill>
                  <a:schemeClr val="bg1"/>
                </a:solidFill>
              </a:rPr>
              <a:t>Iako prema svemu navedenom imaju pozitivan uticaj, veoma često mogu da vode u drugu krajnost. Šta mislite o tome?</a:t>
            </a:r>
          </a:p>
        </p:txBody>
      </p:sp>
      <p:sp>
        <p:nvSpPr>
          <p:cNvPr id="351" name="Google Shape;351;p13"/>
          <p:cNvSpPr txBox="1"/>
          <p:nvPr/>
        </p:nvSpPr>
        <p:spPr>
          <a:xfrm>
            <a:off x="345440" y="0"/>
            <a:ext cx="11734799"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4800" dirty="0">
              <a:solidFill>
                <a:schemeClr val="bg1"/>
              </a:solidFill>
            </a:endParaRPr>
          </a:p>
        </p:txBody>
      </p:sp>
    </p:spTree>
    <p:extLst>
      <p:ext uri="{BB962C8B-B14F-4D97-AF65-F5344CB8AC3E}">
        <p14:creationId xmlns:p14="http://schemas.microsoft.com/office/powerpoint/2010/main" val="312725699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0">
                                            <p:txEl>
                                              <p:pRg st="1" end="1"/>
                                            </p:txEl>
                                          </p:spTgt>
                                        </p:tgtEl>
                                        <p:attrNameLst>
                                          <p:attrName>style.visibility</p:attrName>
                                        </p:attrNameLst>
                                      </p:cBhvr>
                                      <p:to>
                                        <p:strVal val="visible"/>
                                      </p:to>
                                    </p:set>
                                    <p:anim calcmode="lin" valueType="num">
                                      <p:cBhvr additive="base">
                                        <p:cTn id="7" dur="500" fill="hold"/>
                                        <p:tgtEl>
                                          <p:spTgt spid="35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0">
                                            <p:txEl>
                                              <p:pRg st="2" end="2"/>
                                            </p:txEl>
                                          </p:spTgt>
                                        </p:tgtEl>
                                        <p:attrNameLst>
                                          <p:attrName>style.visibility</p:attrName>
                                        </p:attrNameLst>
                                      </p:cBhvr>
                                      <p:to>
                                        <p:strVal val="visible"/>
                                      </p:to>
                                    </p:set>
                                    <p:anim calcmode="lin" valueType="num">
                                      <p:cBhvr additive="base">
                                        <p:cTn id="13" dur="500" fill="hold"/>
                                        <p:tgtEl>
                                          <p:spTgt spid="35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0">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50">
                                            <p:txEl>
                                              <p:pRg st="3" end="3"/>
                                            </p:txEl>
                                          </p:spTgt>
                                        </p:tgtEl>
                                        <p:attrNameLst>
                                          <p:attrName>style.visibility</p:attrName>
                                        </p:attrNameLst>
                                      </p:cBhvr>
                                      <p:to>
                                        <p:strVal val="visible"/>
                                      </p:to>
                                    </p:set>
                                    <p:anim calcmode="lin" valueType="num">
                                      <p:cBhvr additive="base">
                                        <p:cTn id="17" dur="500" fill="hold"/>
                                        <p:tgtEl>
                                          <p:spTgt spid="350">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5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50" name="Google Shape;350;p13"/>
          <p:cNvSpPr txBox="1"/>
          <p:nvPr/>
        </p:nvSpPr>
        <p:spPr>
          <a:xfrm>
            <a:off x="0" y="1247557"/>
            <a:ext cx="12080240" cy="590296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Font typeface="Arial" panose="020B0604020202020204" pitchFamily="34" charset="0"/>
              <a:buChar char="•"/>
            </a:pPr>
            <a:endParaRPr sz="2800" dirty="0">
              <a:solidFill>
                <a:schemeClr val="bg1"/>
              </a:solidFill>
            </a:endParaRPr>
          </a:p>
        </p:txBody>
      </p:sp>
      <p:sp>
        <p:nvSpPr>
          <p:cNvPr id="351" name="Google Shape;351;p13"/>
          <p:cNvSpPr txBox="1"/>
          <p:nvPr/>
        </p:nvSpPr>
        <p:spPr>
          <a:xfrm>
            <a:off x="3290809" y="2733040"/>
            <a:ext cx="5498621"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sr-Latn-RS" sz="4800" dirty="0">
                <a:solidFill>
                  <a:schemeClr val="lt1"/>
                </a:solidFill>
                <a:latin typeface="Graduate"/>
                <a:sym typeface="Graduate"/>
              </a:rPr>
              <a:t>HVALA NA PAŽNJI!</a:t>
            </a:r>
            <a:endParaRPr dirty="0"/>
          </a:p>
        </p:txBody>
      </p:sp>
    </p:spTree>
    <p:extLst>
      <p:ext uri="{BB962C8B-B14F-4D97-AF65-F5344CB8AC3E}">
        <p14:creationId xmlns:p14="http://schemas.microsoft.com/office/powerpoint/2010/main" val="953044358"/>
      </p:ext>
    </p:extLst>
  </p:cSld>
  <p:clrMapOvr>
    <a:masterClrMapping/>
  </p:clrMapOvr>
  <p:transition spd="slow">
    <p:push dir="r"/>
  </p:transition>
</p:sld>
</file>

<file path=ppt/theme/theme1.xml><?xml version="1.0" encoding="utf-8"?>
<a:theme xmlns:a="http://schemas.openxmlformats.org/drawingml/2006/main" name="0090_Sports_Template_SlidesMani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TotalTime>
  <Words>621</Words>
  <Application>Microsoft Office PowerPoint</Application>
  <PresentationFormat>Widescreen</PresentationFormat>
  <Paragraphs>39</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Barlow Condensed</vt:lpstr>
      <vt:lpstr>Calibri</vt:lpstr>
      <vt:lpstr>Graduate</vt:lpstr>
      <vt:lpstr>0090_Sports_Template_SlidesMania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Beka</dc:creator>
  <cp:lastModifiedBy>Nikola</cp:lastModifiedBy>
  <cp:revision>69</cp:revision>
  <dcterms:modified xsi:type="dcterms:W3CDTF">2023-07-04T10:20:07Z</dcterms:modified>
</cp:coreProperties>
</file>