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0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40E69-2500-426B-B8D9-9EA348789AD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6090D-2F9E-4C27-A077-253A7FF0B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98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BBE9B26-A84E-46A8-B250-5F6E834CFE17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88E08F5-04BD-4A42-A702-99E3E5A95A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PRAVILA TENISA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1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DIMENZIJE IGRALI</a:t>
            </a:r>
            <a:r>
              <a:rPr lang="sr-Latn-RS" dirty="0" smtClean="0"/>
              <a:t>ŠTA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42" y="1481138"/>
            <a:ext cx="7849715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19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Visina na sredini 91,4cm</a:t>
            </a:r>
          </a:p>
          <a:p>
            <a:r>
              <a:rPr lang="sr-Latn-RS" dirty="0" smtClean="0"/>
              <a:t>Visina na krajevima 107cm</a:t>
            </a:r>
            <a:endParaRPr lang="sr-Latn-RS" dirty="0" smtClean="0"/>
          </a:p>
          <a:p>
            <a:r>
              <a:rPr lang="sr-Latn-RS" dirty="0" smtClean="0"/>
              <a:t>Loptica</a:t>
            </a:r>
            <a:r>
              <a:rPr lang="sr-Latn-RS" dirty="0" smtClean="0"/>
              <a:t>, masa </a:t>
            </a:r>
            <a:r>
              <a:rPr lang="sr-Latn-RS" dirty="0" smtClean="0"/>
              <a:t>56-59g (bela ili žuta)</a:t>
            </a:r>
            <a:endParaRPr lang="sr-Latn-RS" dirty="0" smtClean="0"/>
          </a:p>
          <a:p>
            <a:r>
              <a:rPr lang="sr-Latn-RS" dirty="0" smtClean="0"/>
              <a:t>Reket, dužina zavisi od uzrasta, glava reketa može biti takođe različitih veličina</a:t>
            </a:r>
          </a:p>
          <a:p>
            <a:r>
              <a:rPr lang="sr-Latn-RS" dirty="0" smtClean="0"/>
              <a:t>Da li na glavi reketa može biti više od jednog kompleta žica?</a:t>
            </a:r>
          </a:p>
          <a:p>
            <a:r>
              <a:rPr lang="sr-Latn-RS" dirty="0" smtClean="0"/>
              <a:t>Gde na žicama može stajati uređaj za prigušivanje vibracija (vibrastop)?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MRE</a:t>
            </a:r>
            <a:r>
              <a:rPr lang="sr-Latn-RS" dirty="0" smtClean="0"/>
              <a:t>ŽA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82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15</a:t>
            </a:r>
          </a:p>
          <a:p>
            <a:r>
              <a:rPr lang="sr-Latn-RS" dirty="0" smtClean="0"/>
              <a:t>30</a:t>
            </a:r>
          </a:p>
          <a:p>
            <a:r>
              <a:rPr lang="sr-Latn-RS" dirty="0" smtClean="0"/>
              <a:t>40</a:t>
            </a:r>
          </a:p>
          <a:p>
            <a:r>
              <a:rPr lang="sr-Latn-RS" dirty="0" smtClean="0"/>
              <a:t>Gem</a:t>
            </a:r>
          </a:p>
          <a:p>
            <a:r>
              <a:rPr lang="sr-Latn-RS" dirty="0" smtClean="0"/>
              <a:t>40:40 Izjednačenje (DEUCE)</a:t>
            </a:r>
          </a:p>
          <a:p>
            <a:r>
              <a:rPr lang="sr-Latn-RS" dirty="0" smtClean="0"/>
              <a:t>A prednost (Advantage)</a:t>
            </a:r>
          </a:p>
          <a:p>
            <a:r>
              <a:rPr lang="sr-Latn-RS" dirty="0" smtClean="0"/>
              <a:t>Set</a:t>
            </a:r>
          </a:p>
          <a:p>
            <a:r>
              <a:rPr lang="sr-Latn-RS" dirty="0" smtClean="0"/>
              <a:t>Meč</a:t>
            </a:r>
          </a:p>
          <a:p>
            <a:r>
              <a:rPr lang="sr-Latn-RS" dirty="0" smtClean="0"/>
              <a:t>Tie-Break (1:0, 2:0... Do 7 poena uz obavezna 2 poena razlike)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BROJANJE POENA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46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Ako udarena loptica pogodi mrežu</a:t>
            </a:r>
          </a:p>
          <a:p>
            <a:r>
              <a:rPr lang="sr-Latn-RS" dirty="0" smtClean="0"/>
              <a:t>Ako udarena loptica ode u aut</a:t>
            </a:r>
          </a:p>
          <a:p>
            <a:r>
              <a:rPr lang="sr-Latn-RS" dirty="0" smtClean="0"/>
              <a:t>Ako loptica padne dva puta u igračevo polje</a:t>
            </a:r>
          </a:p>
          <a:p>
            <a:r>
              <a:rPr lang="sr-Latn-RS" dirty="0" smtClean="0"/>
              <a:t>Ako promaši dva servisa u okviru istog poena</a:t>
            </a:r>
          </a:p>
          <a:p>
            <a:r>
              <a:rPr lang="sr-Latn-RS" dirty="0" smtClean="0"/>
              <a:t>Ako loptica pogodi bilo koji deo igračevog tela ili opreme (osim reketa)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IGRAČ GUBI POEN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0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Odlučuje se žrebom</a:t>
            </a:r>
          </a:p>
          <a:p>
            <a:r>
              <a:rPr lang="sr-Latn-RS" dirty="0" smtClean="0"/>
              <a:t>Pobednik žreba može birati: servis, ritern, stranu ili prepustiti odluku protivniku</a:t>
            </a:r>
          </a:p>
          <a:p>
            <a:r>
              <a:rPr lang="sr-Latn-RS" dirty="0" smtClean="0"/>
              <a:t>Drugi igrač može odabrati preostalo</a:t>
            </a:r>
          </a:p>
          <a:p>
            <a:r>
              <a:rPr lang="sr-Latn-RS" dirty="0" smtClean="0"/>
              <a:t>Igrači se postavljaju na suprotnim stranama igrališta</a:t>
            </a:r>
          </a:p>
          <a:p>
            <a:r>
              <a:rPr lang="sr-Latn-RS" dirty="0" smtClean="0"/>
              <a:t>Igrača koji servira zovemo SERVER</a:t>
            </a:r>
          </a:p>
          <a:p>
            <a:r>
              <a:rPr lang="sr-Latn-RS" dirty="0" smtClean="0"/>
              <a:t>Drugog igrača zovemo RITERNER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IZBOR STRANE I SERVISA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51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Igraču pukne žica, može li nastaviti igrati sa tim reketom?</a:t>
            </a:r>
          </a:p>
          <a:p>
            <a:r>
              <a:rPr lang="sr-Latn-RS" dirty="0" smtClean="0"/>
              <a:t>Prvi servis je aut, riterneru pukne žica. Šta mora uraditi po pravilima?</a:t>
            </a:r>
          </a:p>
          <a:p>
            <a:r>
              <a:rPr lang="sr-Latn-RS" dirty="0" smtClean="0"/>
              <a:t>Igraču pukne žica na poslednjem reketu. Šta uraditi?</a:t>
            </a:r>
          </a:p>
          <a:p>
            <a:r>
              <a:rPr lang="sr-Latn-RS" dirty="0" smtClean="0"/>
              <a:t>Da li igrač gubi poen ako pređe zamišljenu liniju u produžetku mreže:</a:t>
            </a:r>
          </a:p>
          <a:p>
            <a:r>
              <a:rPr lang="sr-Latn-RS" dirty="0" smtClean="0"/>
              <a:t>a) pre udarca</a:t>
            </a:r>
          </a:p>
          <a:p>
            <a:r>
              <a:rPr lang="sr-Latn-RS" dirty="0" smtClean="0"/>
              <a:t>b) posle udarca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pPr marL="109728" indent="0">
              <a:buNone/>
            </a:pPr>
            <a:endParaRPr lang="sr-Latn-R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PITANJA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29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Da li server može stajati u igralištu dok servira?</a:t>
            </a:r>
          </a:p>
          <a:p>
            <a:r>
              <a:rPr lang="sr-Latn-RS" dirty="0" smtClean="0"/>
              <a:t>Da li igrač u igri pojedinaca može stajati na delu osnovne linije koje pripada dubl polju dok servira?</a:t>
            </a:r>
          </a:p>
          <a:p>
            <a:r>
              <a:rPr lang="sr-Latn-RS" dirty="0" smtClean="0"/>
              <a:t>Da li Riterner dok čeka servis mora stajati unutar linija koje ograničavaju igralište?</a:t>
            </a:r>
          </a:p>
          <a:p>
            <a:r>
              <a:rPr lang="sr-Latn-RS" dirty="0" smtClean="0"/>
              <a:t>Šta je FOOTFAULT?</a:t>
            </a:r>
          </a:p>
          <a:p>
            <a:r>
              <a:rPr lang="sr-Latn-RS" dirty="0" smtClean="0"/>
              <a:t>Da li je dozvoljen „odbojkaški servis“?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PITANJA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39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Server servira naizmenično sa desne pa u leve strane igrališta. Svaki gem počinje servisom sa desne strane (u DEUCE polje)</a:t>
            </a:r>
          </a:p>
          <a:p>
            <a:r>
              <a:rPr lang="sr-Latn-RS" dirty="0" smtClean="0"/>
              <a:t>Ako se ustanovi tokom gema da je prethodni poen počeo servisom u pogrešnu stranu, šta uraditi? A na kraju gema?</a:t>
            </a:r>
          </a:p>
          <a:p>
            <a:r>
              <a:rPr lang="sr-Latn-RS" dirty="0" smtClean="0"/>
              <a:t>Prilikom izvodjenja servisa igrač izbaci lopticu i odluči ne udariti je. Da li je to pogrešan servis?</a:t>
            </a:r>
          </a:p>
          <a:p>
            <a:r>
              <a:rPr lang="sr-Latn-RS" dirty="0" smtClean="0"/>
              <a:t>Promaši celu lopticu?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PITANJA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6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Server ne sme servirati dok riterner nije spreman</a:t>
            </a:r>
          </a:p>
          <a:p>
            <a:r>
              <a:rPr lang="sr-Latn-RS" dirty="0" smtClean="0"/>
              <a:t>Kada se ponavlja servis?</a:t>
            </a:r>
          </a:p>
          <a:p>
            <a:r>
              <a:rPr lang="sr-Latn-RS" dirty="0" smtClean="0"/>
              <a:t>Server servira, lopta pogađa vrh mreže, i leti daleko u aut. Branilac pre nego što lopta padne na zemlju dohvati loptu. Šta uraditi?</a:t>
            </a:r>
          </a:p>
          <a:p>
            <a:r>
              <a:rPr lang="sr-Latn-RS" dirty="0" smtClean="0"/>
              <a:t>Serveru tokom izvođenja servisa izleti reket iz ruke i udari u mrežu. Da li gubi poen?</a:t>
            </a:r>
          </a:p>
          <a:p>
            <a:r>
              <a:rPr lang="sr-Latn-RS" dirty="0" smtClean="0"/>
              <a:t>Ako lopta pukne u igri da li se sudi ponavljanje?</a:t>
            </a:r>
          </a:p>
          <a:p>
            <a:r>
              <a:rPr lang="sr-Latn-RS" dirty="0" smtClean="0"/>
              <a:t>Kada igrači menjaju strane?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PITANJA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4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Sme li igrač udariti lopticu na protivnikovoj strani igrališta?</a:t>
            </a:r>
          </a:p>
          <a:p>
            <a:r>
              <a:rPr lang="sr-Latn-RS" dirty="0" smtClean="0"/>
              <a:t>Sme li prilikom udarca preći reketom na protivnikovu stranu igrališta?</a:t>
            </a:r>
          </a:p>
          <a:p>
            <a:r>
              <a:rPr lang="sr-Latn-RS" dirty="0" smtClean="0"/>
              <a:t>Igrač A „zareže“ lopticu koja se nakon odskoka vraća u polovinu igrališta igrača A. Da li igrač B ima prava da lopticu odigra na strani igrača A?</a:t>
            </a:r>
          </a:p>
          <a:p>
            <a:r>
              <a:rPr lang="sr-Latn-RS" dirty="0" smtClean="0"/>
              <a:t>Sme li igrač preskočiti u protivnikovu polovinu igrališta da ne bude kažnjen?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PITANJA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05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Igrač koji stoji izvan igrališta volejem udari ili uhvati rukom lopticu koja ide daleko u aut. Šta se dešava u tom slučaju?</a:t>
            </a:r>
          </a:p>
          <a:p>
            <a:r>
              <a:rPr lang="sr-Latn-RS" dirty="0" smtClean="0"/>
              <a:t>Igrač tokom poena reketom ili nekim delom tela dohvati mrežu. Da li gubi poen?</a:t>
            </a:r>
          </a:p>
          <a:p>
            <a:r>
              <a:rPr lang="sr-Latn-RS" dirty="0" smtClean="0"/>
              <a:t>Dohvati mrežu na delu između letvice za singl i stuba?</a:t>
            </a:r>
          </a:p>
          <a:p>
            <a:r>
              <a:rPr lang="sr-Latn-RS" dirty="0" smtClean="0"/>
              <a:t>Igračev vibrastop ispadne sa reketa i udari u mrežu ili pređe u protivnikov deo terena tokom poena. Da li igrač gubi poen?</a:t>
            </a:r>
          </a:p>
          <a:p>
            <a:r>
              <a:rPr lang="sr-Latn-RS" dirty="0" smtClean="0"/>
              <a:t>Ako protivnik primeti vibrastop nakon završenog poena?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PITANJA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1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Single sticks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r-Latn-RS" dirty="0" smtClean="0"/>
              <a:t>Letvica za singl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sr-Latn-RS" dirty="0" smtClean="0"/>
              <a:t>Letvice za singl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94" y="1510506"/>
            <a:ext cx="3810000" cy="38100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242627"/>
            <a:ext cx="4041775" cy="2345758"/>
          </a:xfrm>
        </p:spPr>
      </p:pic>
    </p:spTree>
    <p:extLst>
      <p:ext uri="{BB962C8B-B14F-4D97-AF65-F5344CB8AC3E}">
        <p14:creationId xmlns:p14="http://schemas.microsoft.com/office/powerpoint/2010/main" val="185765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Igračev kačket, lopta iz džepa, peškir, tokom poena ispadnu na teren?</a:t>
            </a:r>
          </a:p>
          <a:p>
            <a:r>
              <a:rPr lang="sr-Latn-RS" dirty="0" smtClean="0"/>
              <a:t>Lopta u igri udari loptu koja leži u igralištu. Da li igrač gubi ili dobija poen?</a:t>
            </a:r>
          </a:p>
          <a:p>
            <a:r>
              <a:rPr lang="sr-Latn-RS" dirty="0" smtClean="0"/>
              <a:t>Može li igrač zahtevati da se pomere lopte koje se nalaze na protivnikovom delu igrališta?</a:t>
            </a:r>
          </a:p>
          <a:p>
            <a:r>
              <a:rPr lang="sr-Latn-RS" dirty="0" smtClean="0"/>
              <a:t>Da li se sudi ponavljanje ako je u toku poena lopta ušla u teren sa susednog terena?</a:t>
            </a:r>
          </a:p>
          <a:p>
            <a:r>
              <a:rPr lang="sr-Latn-RS" dirty="0" smtClean="0"/>
              <a:t>Ako lopta uđe u teren između serverovog prvog i drugog servisa?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PITANJA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3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r-Latn-RS" dirty="0" smtClean="0"/>
              <a:t>Da li trener može davati uputstva igraču tokom meča?</a:t>
            </a:r>
          </a:p>
          <a:p>
            <a:pPr marL="109728" indent="0">
              <a:buNone/>
            </a:pPr>
            <a:r>
              <a:rPr lang="sr-Latn-RS" dirty="0" smtClean="0"/>
              <a:t>Koliko traje pauza između poena?</a:t>
            </a:r>
          </a:p>
          <a:p>
            <a:pPr marL="109728" indent="0">
              <a:buNone/>
            </a:pPr>
            <a:r>
              <a:rPr lang="sr-Latn-RS" dirty="0" smtClean="0"/>
              <a:t>Na promeni strana?</a:t>
            </a:r>
          </a:p>
          <a:p>
            <a:pPr marL="109728" indent="0">
              <a:buNone/>
            </a:pPr>
            <a:r>
              <a:rPr lang="sr-Latn-RS" dirty="0" smtClean="0"/>
              <a:t>Kada igrači menjaju strane?</a:t>
            </a:r>
          </a:p>
          <a:p>
            <a:pPr marL="109728" indent="0">
              <a:buNone/>
            </a:pPr>
            <a:r>
              <a:rPr lang="sr-Latn-RS" dirty="0" smtClean="0"/>
              <a:t>Kada se menjaju loptice u toku meča?</a:t>
            </a:r>
          </a:p>
          <a:p>
            <a:pPr marL="109728" indent="0">
              <a:buNone/>
            </a:pPr>
            <a:r>
              <a:rPr lang="sr-Latn-RS" dirty="0" smtClean="0"/>
              <a:t>Ako se igra peti set na razliku, igrači greškom počnu da igraju tie break? Šta uraditi?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PITANJA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2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Redosled serviranja  u igri parova</a:t>
            </a:r>
          </a:p>
          <a:p>
            <a:r>
              <a:rPr lang="sr-Latn-RS" dirty="0" smtClean="0"/>
              <a:t>Redosled riterniranja u igri parova</a:t>
            </a:r>
          </a:p>
          <a:p>
            <a:r>
              <a:rPr lang="sr-Latn-RS" dirty="0" smtClean="0"/>
              <a:t>Greška u redosledu serviranja</a:t>
            </a:r>
          </a:p>
          <a:p>
            <a:r>
              <a:rPr lang="sr-Latn-RS" dirty="0" smtClean="0"/>
              <a:t>Greška u redosledu riterniranja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IGRA PAROVA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3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125</TotalTime>
  <Words>754</Words>
  <Application>Microsoft Office PowerPoint</Application>
  <PresentationFormat>On-screen Show (4:3)</PresentationFormat>
  <Paragraphs>91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PRAVILA TENISA</vt:lpstr>
      <vt:lpstr>DIMENZIJE IGRALIŠTA</vt:lpstr>
      <vt:lpstr>MREŽA</vt:lpstr>
      <vt:lpstr>BROJANJE POENA</vt:lpstr>
      <vt:lpstr>IGRAČ GUBI POEN</vt:lpstr>
      <vt:lpstr>IZBOR STRANE I SERVISA</vt:lpstr>
      <vt:lpstr>PITANJA</vt:lpstr>
      <vt:lpstr>PITANJA</vt:lpstr>
      <vt:lpstr>PITANJA</vt:lpstr>
      <vt:lpstr>PITANJA</vt:lpstr>
      <vt:lpstr>PITANJA</vt:lpstr>
      <vt:lpstr>PITANJA</vt:lpstr>
      <vt:lpstr>Single sticks</vt:lpstr>
      <vt:lpstr>PITANJA</vt:lpstr>
      <vt:lpstr>PITANJA</vt:lpstr>
      <vt:lpstr>IGRA PAROVA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PRAVILA TENISA</dc:title>
  <dc:creator>Zana</dc:creator>
  <cp:lastModifiedBy>Zana</cp:lastModifiedBy>
  <cp:revision>14</cp:revision>
  <dcterms:created xsi:type="dcterms:W3CDTF">2019-05-05T19:41:55Z</dcterms:created>
  <dcterms:modified xsi:type="dcterms:W3CDTF">2019-05-07T21:08:30Z</dcterms:modified>
</cp:coreProperties>
</file>