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2"/>
  </p:notesMasterIdLst>
  <p:handoutMasterIdLst>
    <p:handoutMasterId r:id="rId13"/>
  </p:handoutMasterIdLst>
  <p:sldIdLst>
    <p:sldId id="351" r:id="rId2"/>
    <p:sldId id="353" r:id="rId3"/>
    <p:sldId id="342" r:id="rId4"/>
    <p:sldId id="343" r:id="rId5"/>
    <p:sldId id="321" r:id="rId6"/>
    <p:sldId id="273" r:id="rId7"/>
    <p:sldId id="299" r:id="rId8"/>
    <p:sldId id="313" r:id="rId9"/>
    <p:sldId id="317" r:id="rId10"/>
    <p:sldId id="31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586A"/>
    <a:srgbClr val="CD0000"/>
    <a:srgbClr val="00B600"/>
    <a:srgbClr val="AC0000"/>
    <a:srgbClr val="FFFF00"/>
    <a:srgbClr val="FFA41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4BC87-6C86-4D7D-A7BE-7AE40FBD0358}" type="doc">
      <dgm:prSet loTypeId="urn:microsoft.com/office/officeart/2005/8/layout/gear1" loCatId="relationship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C8BD8E72-C565-415E-A23B-330A4EA689B5}">
      <dgm:prSet phldrT="[Text]"/>
      <dgm:spPr>
        <a:solidFill>
          <a:srgbClr val="FFFF00"/>
        </a:solidFill>
      </dgm:spPr>
      <dgm:t>
        <a:bodyPr/>
        <a:lstStyle/>
        <a:p>
          <a:r>
            <a:rPr lang="hr-HR" b="1" dirty="0" smtClean="0"/>
            <a:t>Tajming</a:t>
          </a:r>
          <a:endParaRPr lang="en-GB" b="1" dirty="0"/>
        </a:p>
      </dgm:t>
    </dgm:pt>
    <dgm:pt modelId="{B27D0A1E-73A7-4812-BB20-E6BDF8036556}" type="parTrans" cxnId="{D9C688CD-52A7-4C87-8AD8-03E5088F9578}">
      <dgm:prSet/>
      <dgm:spPr/>
      <dgm:t>
        <a:bodyPr/>
        <a:lstStyle/>
        <a:p>
          <a:endParaRPr lang="en-GB"/>
        </a:p>
      </dgm:t>
    </dgm:pt>
    <dgm:pt modelId="{EC9CE358-9D67-47E1-818D-7CBC766D970F}" type="sibTrans" cxnId="{D9C688CD-52A7-4C87-8AD8-03E5088F9578}">
      <dgm:prSet/>
      <dgm:spPr/>
      <dgm:t>
        <a:bodyPr/>
        <a:lstStyle/>
        <a:p>
          <a:endParaRPr lang="en-GB" dirty="0"/>
        </a:p>
      </dgm:t>
    </dgm:pt>
    <dgm:pt modelId="{2191244E-1FEF-42CC-92FD-9C9FD63B452A}">
      <dgm:prSet phldrT="[Text]" custT="1"/>
      <dgm:spPr>
        <a:solidFill>
          <a:srgbClr val="009900"/>
        </a:solidFill>
      </dgm:spPr>
      <dgm:t>
        <a:bodyPr/>
        <a:lstStyle/>
        <a:p>
          <a:r>
            <a:rPr lang="hr-HR" sz="2200" b="1" dirty="0" smtClean="0"/>
            <a:t>Balans</a:t>
          </a:r>
          <a:endParaRPr lang="en-GB" sz="2200" b="1" dirty="0"/>
        </a:p>
      </dgm:t>
    </dgm:pt>
    <dgm:pt modelId="{CE0834E0-A126-4FB9-A2A4-3C3318B0321C}" type="parTrans" cxnId="{9FC3EFCF-0CAB-4F7F-A1F9-F6BC99AD0472}">
      <dgm:prSet/>
      <dgm:spPr/>
      <dgm:t>
        <a:bodyPr/>
        <a:lstStyle/>
        <a:p>
          <a:endParaRPr lang="en-GB"/>
        </a:p>
      </dgm:t>
    </dgm:pt>
    <dgm:pt modelId="{A922A966-B952-44F4-9453-5BF51519C210}" type="sibTrans" cxnId="{9FC3EFCF-0CAB-4F7F-A1F9-F6BC99AD0472}">
      <dgm:prSet/>
      <dgm:spPr/>
      <dgm:t>
        <a:bodyPr/>
        <a:lstStyle/>
        <a:p>
          <a:endParaRPr lang="en-GB" dirty="0"/>
        </a:p>
      </dgm:t>
    </dgm:pt>
    <dgm:pt modelId="{2BED850E-3210-4DAB-9557-025009B6A7F7}">
      <dgm:prSet phldrT="[Text]" custT="1"/>
      <dgm:spPr>
        <a:solidFill>
          <a:srgbClr val="0070C0"/>
        </a:solidFill>
      </dgm:spPr>
      <dgm:t>
        <a:bodyPr/>
        <a:lstStyle/>
        <a:p>
          <a:endParaRPr lang="en-GB" sz="2100" b="1" dirty="0"/>
        </a:p>
      </dgm:t>
    </dgm:pt>
    <dgm:pt modelId="{892DA706-1CCE-4420-A096-5977C641C6C3}" type="sibTrans" cxnId="{C38BFFD1-067C-41BC-9326-7B058CD6B314}">
      <dgm:prSet/>
      <dgm:spPr/>
      <dgm:t>
        <a:bodyPr/>
        <a:lstStyle/>
        <a:p>
          <a:endParaRPr lang="en-GB" dirty="0"/>
        </a:p>
      </dgm:t>
    </dgm:pt>
    <dgm:pt modelId="{445B8C9C-34F4-4931-A041-B4F8D404A427}" type="parTrans" cxnId="{C38BFFD1-067C-41BC-9326-7B058CD6B314}">
      <dgm:prSet/>
      <dgm:spPr/>
      <dgm:t>
        <a:bodyPr/>
        <a:lstStyle/>
        <a:p>
          <a:endParaRPr lang="en-GB"/>
        </a:p>
      </dgm:t>
    </dgm:pt>
    <dgm:pt modelId="{3ED6DB23-41FD-4E9A-A600-FB53DDB1CF62}">
      <dgm:prSet phldrT="[Text]" phldr="1"/>
      <dgm:spPr/>
      <dgm:t>
        <a:bodyPr/>
        <a:lstStyle/>
        <a:p>
          <a:endParaRPr lang="en-GB" dirty="0"/>
        </a:p>
      </dgm:t>
    </dgm:pt>
    <dgm:pt modelId="{2958F9D1-2B02-4A24-BA6E-CD18302B7F10}" type="parTrans" cxnId="{6A4FAB15-53B1-4BF3-B90A-3D319FDE1405}">
      <dgm:prSet/>
      <dgm:spPr/>
      <dgm:t>
        <a:bodyPr/>
        <a:lstStyle/>
        <a:p>
          <a:endParaRPr lang="en-GB"/>
        </a:p>
      </dgm:t>
    </dgm:pt>
    <dgm:pt modelId="{3E46BE4D-1DEB-4F3D-BBC6-D88C6C346F60}" type="sibTrans" cxnId="{6A4FAB15-53B1-4BF3-B90A-3D319FDE1405}">
      <dgm:prSet/>
      <dgm:spPr/>
      <dgm:t>
        <a:bodyPr/>
        <a:lstStyle/>
        <a:p>
          <a:endParaRPr lang="en-GB"/>
        </a:p>
      </dgm:t>
    </dgm:pt>
    <dgm:pt modelId="{5406DE75-B0B0-4602-A40A-C163F07D4F2C}">
      <dgm:prSet custScaleX="105285" custScaleY="111198" custLinFactNeighborX="5837" custLinFactNeighborY="9423"/>
      <dgm:spPr/>
      <dgm:t>
        <a:bodyPr/>
        <a:lstStyle/>
        <a:p>
          <a:endParaRPr lang="en-GB" dirty="0"/>
        </a:p>
      </dgm:t>
    </dgm:pt>
    <dgm:pt modelId="{85A31A76-6626-4208-BE8E-BD9944F4556D}" type="parTrans" cxnId="{CF5AEAD9-436D-4DB4-937D-F292A977746B}">
      <dgm:prSet/>
      <dgm:spPr/>
      <dgm:t>
        <a:bodyPr/>
        <a:lstStyle/>
        <a:p>
          <a:endParaRPr lang="en-GB"/>
        </a:p>
      </dgm:t>
    </dgm:pt>
    <dgm:pt modelId="{1A9CA030-7FCD-437D-B8F9-478D349AFBD3}" type="sibTrans" cxnId="{CF5AEAD9-436D-4DB4-937D-F292A977746B}">
      <dgm:prSet custAng="19872982" custLinFactNeighborX="-467" custLinFactNeighborY="13953"/>
      <dgm:spPr/>
      <dgm:t>
        <a:bodyPr/>
        <a:lstStyle/>
        <a:p>
          <a:endParaRPr lang="en-GB"/>
        </a:p>
      </dgm:t>
    </dgm:pt>
    <dgm:pt modelId="{C1A0BED2-FD77-47C4-A9B2-D9320A8B410C}">
      <dgm:prSet custScaleX="105285" custScaleY="111198" custLinFactNeighborX="5837" custLinFactNeighborY="9423"/>
      <dgm:spPr/>
      <dgm:t>
        <a:bodyPr/>
        <a:lstStyle/>
        <a:p>
          <a:endParaRPr lang="en-GB" dirty="0"/>
        </a:p>
      </dgm:t>
    </dgm:pt>
    <dgm:pt modelId="{2B8826C1-F855-4686-88EB-F59F9DA0553D}" type="parTrans" cxnId="{72A48E5A-4031-4A16-A689-F52DE8856967}">
      <dgm:prSet/>
      <dgm:spPr/>
      <dgm:t>
        <a:bodyPr/>
        <a:lstStyle/>
        <a:p>
          <a:endParaRPr lang="en-GB"/>
        </a:p>
      </dgm:t>
    </dgm:pt>
    <dgm:pt modelId="{0718D1DC-37D3-4BDE-8710-FA543A9FBE7B}" type="sibTrans" cxnId="{72A48E5A-4031-4A16-A689-F52DE8856967}">
      <dgm:prSet custAng="19872982" custLinFactNeighborX="-467" custLinFactNeighborY="13953"/>
      <dgm:spPr/>
      <dgm:t>
        <a:bodyPr/>
        <a:lstStyle/>
        <a:p>
          <a:endParaRPr lang="en-GB"/>
        </a:p>
      </dgm:t>
    </dgm:pt>
    <dgm:pt modelId="{6136B2CF-6A0A-48AD-A3F3-FB4F3001C449}" type="pres">
      <dgm:prSet presAssocID="{CB74BC87-6C86-4D7D-A7BE-7AE40FBD035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97BDA9A-6E38-4598-847F-1A561C553515}" type="pres">
      <dgm:prSet presAssocID="{2BED850E-3210-4DAB-9557-025009B6A7F7}" presName="gear1" presStyleLbl="node1" presStyleIdx="0" presStyleCnt="3" custAng="20736271" custScaleX="81920" custScaleY="80408" custLinFactNeighborX="6715" custLinFactNeighborY="-2213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20838A0-8C2E-49D3-8224-E8ACE047ED97}" type="pres">
      <dgm:prSet presAssocID="{2BED850E-3210-4DAB-9557-025009B6A7F7}" presName="gear1srcNode" presStyleLbl="node1" presStyleIdx="0" presStyleCnt="3"/>
      <dgm:spPr/>
      <dgm:t>
        <a:bodyPr/>
        <a:lstStyle/>
        <a:p>
          <a:endParaRPr lang="en-GB"/>
        </a:p>
      </dgm:t>
    </dgm:pt>
    <dgm:pt modelId="{EC88D9C0-8338-4B38-9E53-71FC4B6AF1F8}" type="pres">
      <dgm:prSet presAssocID="{2BED850E-3210-4DAB-9557-025009B6A7F7}" presName="gear1dstNode" presStyleLbl="node1" presStyleIdx="0" presStyleCnt="3"/>
      <dgm:spPr/>
      <dgm:t>
        <a:bodyPr/>
        <a:lstStyle/>
        <a:p>
          <a:endParaRPr lang="en-GB"/>
        </a:p>
      </dgm:t>
    </dgm:pt>
    <dgm:pt modelId="{F146D8FD-8309-4885-931B-0A42F01494AE}" type="pres">
      <dgm:prSet presAssocID="{C8BD8E72-C565-415E-A23B-330A4EA689B5}" presName="gear2" presStyleLbl="node1" presStyleIdx="1" presStyleCnt="3" custScaleX="105285" custScaleY="111198" custLinFactNeighborX="5837" custLinFactNeighborY="1289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2F74C5-F415-47F4-BD77-7D67819A68BF}" type="pres">
      <dgm:prSet presAssocID="{C8BD8E72-C565-415E-A23B-330A4EA689B5}" presName="gear2srcNode" presStyleLbl="node1" presStyleIdx="1" presStyleCnt="3"/>
      <dgm:spPr/>
      <dgm:t>
        <a:bodyPr/>
        <a:lstStyle/>
        <a:p>
          <a:endParaRPr lang="en-GB"/>
        </a:p>
      </dgm:t>
    </dgm:pt>
    <dgm:pt modelId="{3FBEDECB-3585-4BEC-91E4-9F9C5F99550E}" type="pres">
      <dgm:prSet presAssocID="{C8BD8E72-C565-415E-A23B-330A4EA689B5}" presName="gear2dstNode" presStyleLbl="node1" presStyleIdx="1" presStyleCnt="3"/>
      <dgm:spPr/>
      <dgm:t>
        <a:bodyPr/>
        <a:lstStyle/>
        <a:p>
          <a:endParaRPr lang="en-GB"/>
        </a:p>
      </dgm:t>
    </dgm:pt>
    <dgm:pt modelId="{DD38044B-9C6F-4C10-9283-BD0EAD4B08F7}" type="pres">
      <dgm:prSet presAssocID="{2191244E-1FEF-42CC-92FD-9C9FD63B452A}" presName="gear3" presStyleLbl="node1" presStyleIdx="2" presStyleCnt="3" custScaleX="112671" custScaleY="114857" custLinFactNeighborX="6220" custLinFactNeighborY="-3664"/>
      <dgm:spPr/>
      <dgm:t>
        <a:bodyPr/>
        <a:lstStyle/>
        <a:p>
          <a:endParaRPr lang="en-GB"/>
        </a:p>
      </dgm:t>
    </dgm:pt>
    <dgm:pt modelId="{BA7508CA-2CE9-4E46-B887-92415FCBBFD7}" type="pres">
      <dgm:prSet presAssocID="{2191244E-1FEF-42CC-92FD-9C9FD63B452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922202-3C22-49BF-8575-5CD5163706FE}" type="pres">
      <dgm:prSet presAssocID="{2191244E-1FEF-42CC-92FD-9C9FD63B452A}" presName="gear3srcNode" presStyleLbl="node1" presStyleIdx="2" presStyleCnt="3"/>
      <dgm:spPr/>
      <dgm:t>
        <a:bodyPr/>
        <a:lstStyle/>
        <a:p>
          <a:endParaRPr lang="en-GB"/>
        </a:p>
      </dgm:t>
    </dgm:pt>
    <dgm:pt modelId="{FACF9C56-0268-4AAB-B0AC-8C0AC97D4307}" type="pres">
      <dgm:prSet presAssocID="{2191244E-1FEF-42CC-92FD-9C9FD63B452A}" presName="gear3dstNode" presStyleLbl="node1" presStyleIdx="2" presStyleCnt="3"/>
      <dgm:spPr/>
      <dgm:t>
        <a:bodyPr/>
        <a:lstStyle/>
        <a:p>
          <a:endParaRPr lang="en-GB"/>
        </a:p>
      </dgm:t>
    </dgm:pt>
    <dgm:pt modelId="{43E34A6B-8429-4B1B-9160-95572F4B4E5E}" type="pres">
      <dgm:prSet presAssocID="{892DA706-1CCE-4420-A096-5977C641C6C3}" presName="connector1" presStyleLbl="sibTrans2D1" presStyleIdx="0" presStyleCnt="3" custAng="21030723" custFlipVert="1" custFlipHor="0" custScaleX="1253" custScaleY="45937" custLinFactY="-2547" custLinFactNeighborX="70352" custLinFactNeighborY="-100000"/>
      <dgm:spPr/>
      <dgm:t>
        <a:bodyPr/>
        <a:lstStyle/>
        <a:p>
          <a:endParaRPr lang="en-GB"/>
        </a:p>
      </dgm:t>
    </dgm:pt>
    <dgm:pt modelId="{FC8AE216-0A1C-41D1-B3CB-B5AB2F231181}" type="pres">
      <dgm:prSet presAssocID="{EC9CE358-9D67-47E1-818D-7CBC766D970F}" presName="connector2" presStyleLbl="sibTrans2D1" presStyleIdx="1" presStyleCnt="3" custAng="19872982" custLinFactNeighborX="-3770" custLinFactNeighborY="13981"/>
      <dgm:spPr/>
      <dgm:t>
        <a:bodyPr/>
        <a:lstStyle/>
        <a:p>
          <a:endParaRPr lang="en-GB"/>
        </a:p>
      </dgm:t>
    </dgm:pt>
    <dgm:pt modelId="{3877DCD0-88EB-4DDB-990F-B584470CB461}" type="pres">
      <dgm:prSet presAssocID="{A922A966-B952-44F4-9453-5BF51519C210}" presName="connector3" presStyleLbl="sibTrans2D1" presStyleIdx="2" presStyleCnt="3" custAng="703723"/>
      <dgm:spPr/>
      <dgm:t>
        <a:bodyPr/>
        <a:lstStyle/>
        <a:p>
          <a:endParaRPr lang="en-GB"/>
        </a:p>
      </dgm:t>
    </dgm:pt>
  </dgm:ptLst>
  <dgm:cxnLst>
    <dgm:cxn modelId="{CF5AEAD9-436D-4DB4-937D-F292A977746B}" srcId="{CB74BC87-6C86-4D7D-A7BE-7AE40FBD0358}" destId="{5406DE75-B0B0-4602-A40A-C163F07D4F2C}" srcOrd="4" destOrd="0" parTransId="{85A31A76-6626-4208-BE8E-BD9944F4556D}" sibTransId="{1A9CA030-7FCD-437D-B8F9-478D349AFBD3}"/>
    <dgm:cxn modelId="{E0EFE864-E9A5-8442-8385-A3F3BF5C6F2D}" type="presOf" srcId="{892DA706-1CCE-4420-A096-5977C641C6C3}" destId="{43E34A6B-8429-4B1B-9160-95572F4B4E5E}" srcOrd="0" destOrd="0" presId="urn:microsoft.com/office/officeart/2005/8/layout/gear1"/>
    <dgm:cxn modelId="{7AC50DDC-D3FA-9447-8BE3-AE3BF1543F26}" type="presOf" srcId="{2191244E-1FEF-42CC-92FD-9C9FD63B452A}" destId="{BA7508CA-2CE9-4E46-B887-92415FCBBFD7}" srcOrd="1" destOrd="0" presId="urn:microsoft.com/office/officeart/2005/8/layout/gear1"/>
    <dgm:cxn modelId="{D82BEFC0-FFD1-2741-803F-A79D3EA65328}" type="presOf" srcId="{A922A966-B952-44F4-9453-5BF51519C210}" destId="{3877DCD0-88EB-4DDB-990F-B584470CB461}" srcOrd="0" destOrd="0" presId="urn:microsoft.com/office/officeart/2005/8/layout/gear1"/>
    <dgm:cxn modelId="{6A4FAB15-53B1-4BF3-B90A-3D319FDE1405}" srcId="{CB74BC87-6C86-4D7D-A7BE-7AE40FBD0358}" destId="{3ED6DB23-41FD-4E9A-A600-FB53DDB1CF62}" srcOrd="3" destOrd="0" parTransId="{2958F9D1-2B02-4A24-BA6E-CD18302B7F10}" sibTransId="{3E46BE4D-1DEB-4F3D-BBC6-D88C6C346F60}"/>
    <dgm:cxn modelId="{84CFAEF0-0A3B-1645-9C14-77B61718C9F2}" type="presOf" srcId="{2191244E-1FEF-42CC-92FD-9C9FD63B452A}" destId="{A1922202-3C22-49BF-8575-5CD5163706FE}" srcOrd="2" destOrd="0" presId="urn:microsoft.com/office/officeart/2005/8/layout/gear1"/>
    <dgm:cxn modelId="{F68D9E0A-98A9-9640-B811-DB75771675AA}" type="presOf" srcId="{C8BD8E72-C565-415E-A23B-330A4EA689B5}" destId="{3FBEDECB-3585-4BEC-91E4-9F9C5F99550E}" srcOrd="2" destOrd="0" presId="urn:microsoft.com/office/officeart/2005/8/layout/gear1"/>
    <dgm:cxn modelId="{9FC3EFCF-0CAB-4F7F-A1F9-F6BC99AD0472}" srcId="{CB74BC87-6C86-4D7D-A7BE-7AE40FBD0358}" destId="{2191244E-1FEF-42CC-92FD-9C9FD63B452A}" srcOrd="2" destOrd="0" parTransId="{CE0834E0-A126-4FB9-A2A4-3C3318B0321C}" sibTransId="{A922A966-B952-44F4-9453-5BF51519C210}"/>
    <dgm:cxn modelId="{2D29BC1B-88C1-2E46-88B7-630B6148B841}" type="presOf" srcId="{C8BD8E72-C565-415E-A23B-330A4EA689B5}" destId="{412F74C5-F415-47F4-BD77-7D67819A68BF}" srcOrd="1" destOrd="0" presId="urn:microsoft.com/office/officeart/2005/8/layout/gear1"/>
    <dgm:cxn modelId="{041FAE0E-C4B3-EA4F-9FB9-027D513B3FAE}" type="presOf" srcId="{2191244E-1FEF-42CC-92FD-9C9FD63B452A}" destId="{FACF9C56-0268-4AAB-B0AC-8C0AC97D4307}" srcOrd="3" destOrd="0" presId="urn:microsoft.com/office/officeart/2005/8/layout/gear1"/>
    <dgm:cxn modelId="{5F1ADE81-D712-7240-8375-1B83494FF18B}" type="presOf" srcId="{2BED850E-3210-4DAB-9557-025009B6A7F7}" destId="{820838A0-8C2E-49D3-8224-E8ACE047ED97}" srcOrd="1" destOrd="0" presId="urn:microsoft.com/office/officeart/2005/8/layout/gear1"/>
    <dgm:cxn modelId="{D9C688CD-52A7-4C87-8AD8-03E5088F9578}" srcId="{CB74BC87-6C86-4D7D-A7BE-7AE40FBD0358}" destId="{C8BD8E72-C565-415E-A23B-330A4EA689B5}" srcOrd="1" destOrd="0" parTransId="{B27D0A1E-73A7-4812-BB20-E6BDF8036556}" sibTransId="{EC9CE358-9D67-47E1-818D-7CBC766D970F}"/>
    <dgm:cxn modelId="{6187A822-5C6B-8348-9D47-2B2F6947C693}" type="presOf" srcId="{2BED850E-3210-4DAB-9557-025009B6A7F7}" destId="{EC88D9C0-8338-4B38-9E53-71FC4B6AF1F8}" srcOrd="2" destOrd="0" presId="urn:microsoft.com/office/officeart/2005/8/layout/gear1"/>
    <dgm:cxn modelId="{72A48E5A-4031-4A16-A689-F52DE8856967}" srcId="{CB74BC87-6C86-4D7D-A7BE-7AE40FBD0358}" destId="{C1A0BED2-FD77-47C4-A9B2-D9320A8B410C}" srcOrd="5" destOrd="0" parTransId="{2B8826C1-F855-4686-88EB-F59F9DA0553D}" sibTransId="{0718D1DC-37D3-4BDE-8710-FA543A9FBE7B}"/>
    <dgm:cxn modelId="{4DC67E11-50C0-5A43-86A0-C0534FC827C8}" type="presOf" srcId="{2191244E-1FEF-42CC-92FD-9C9FD63B452A}" destId="{DD38044B-9C6F-4C10-9283-BD0EAD4B08F7}" srcOrd="0" destOrd="0" presId="urn:microsoft.com/office/officeart/2005/8/layout/gear1"/>
    <dgm:cxn modelId="{DCC0A63D-49AD-314B-864B-D6BEB043B08E}" type="presOf" srcId="{CB74BC87-6C86-4D7D-A7BE-7AE40FBD0358}" destId="{6136B2CF-6A0A-48AD-A3F3-FB4F3001C449}" srcOrd="0" destOrd="0" presId="urn:microsoft.com/office/officeart/2005/8/layout/gear1"/>
    <dgm:cxn modelId="{C38BFFD1-067C-41BC-9326-7B058CD6B314}" srcId="{CB74BC87-6C86-4D7D-A7BE-7AE40FBD0358}" destId="{2BED850E-3210-4DAB-9557-025009B6A7F7}" srcOrd="0" destOrd="0" parTransId="{445B8C9C-34F4-4931-A041-B4F8D404A427}" sibTransId="{892DA706-1CCE-4420-A096-5977C641C6C3}"/>
    <dgm:cxn modelId="{2DA87B31-073C-7744-AA12-B5D5030E0B50}" type="presOf" srcId="{EC9CE358-9D67-47E1-818D-7CBC766D970F}" destId="{FC8AE216-0A1C-41D1-B3CB-B5AB2F231181}" srcOrd="0" destOrd="0" presId="urn:microsoft.com/office/officeart/2005/8/layout/gear1"/>
    <dgm:cxn modelId="{AB4CA3E1-F74A-3944-87E6-69AA6B4ECFD2}" type="presOf" srcId="{C8BD8E72-C565-415E-A23B-330A4EA689B5}" destId="{F146D8FD-8309-4885-931B-0A42F01494AE}" srcOrd="0" destOrd="0" presId="urn:microsoft.com/office/officeart/2005/8/layout/gear1"/>
    <dgm:cxn modelId="{2F7E66F6-B31E-BC4E-AE40-506ADAE8DE70}" type="presOf" srcId="{2BED850E-3210-4DAB-9557-025009B6A7F7}" destId="{797BDA9A-6E38-4598-847F-1A561C553515}" srcOrd="0" destOrd="0" presId="urn:microsoft.com/office/officeart/2005/8/layout/gear1"/>
    <dgm:cxn modelId="{6D8E05E8-0A4E-5345-88D8-7D1A4A0E0A1D}" type="presParOf" srcId="{6136B2CF-6A0A-48AD-A3F3-FB4F3001C449}" destId="{797BDA9A-6E38-4598-847F-1A561C553515}" srcOrd="0" destOrd="0" presId="urn:microsoft.com/office/officeart/2005/8/layout/gear1"/>
    <dgm:cxn modelId="{71A1F5A9-3982-0F4C-A65A-EE7F5A81E1B6}" type="presParOf" srcId="{6136B2CF-6A0A-48AD-A3F3-FB4F3001C449}" destId="{820838A0-8C2E-49D3-8224-E8ACE047ED97}" srcOrd="1" destOrd="0" presId="urn:microsoft.com/office/officeart/2005/8/layout/gear1"/>
    <dgm:cxn modelId="{0FB6955A-0526-1B45-AD7E-DE913FD560AA}" type="presParOf" srcId="{6136B2CF-6A0A-48AD-A3F3-FB4F3001C449}" destId="{EC88D9C0-8338-4B38-9E53-71FC4B6AF1F8}" srcOrd="2" destOrd="0" presId="urn:microsoft.com/office/officeart/2005/8/layout/gear1"/>
    <dgm:cxn modelId="{92F196E0-16A8-E944-BA58-AD7FB6FAF8B7}" type="presParOf" srcId="{6136B2CF-6A0A-48AD-A3F3-FB4F3001C449}" destId="{F146D8FD-8309-4885-931B-0A42F01494AE}" srcOrd="3" destOrd="0" presId="urn:microsoft.com/office/officeart/2005/8/layout/gear1"/>
    <dgm:cxn modelId="{8141B3BD-B369-B34D-84A9-7A526E5A4E29}" type="presParOf" srcId="{6136B2CF-6A0A-48AD-A3F3-FB4F3001C449}" destId="{412F74C5-F415-47F4-BD77-7D67819A68BF}" srcOrd="4" destOrd="0" presId="urn:microsoft.com/office/officeart/2005/8/layout/gear1"/>
    <dgm:cxn modelId="{A89AA8FF-CFE8-B747-B3E3-37083E4DAB8E}" type="presParOf" srcId="{6136B2CF-6A0A-48AD-A3F3-FB4F3001C449}" destId="{3FBEDECB-3585-4BEC-91E4-9F9C5F99550E}" srcOrd="5" destOrd="0" presId="urn:microsoft.com/office/officeart/2005/8/layout/gear1"/>
    <dgm:cxn modelId="{90FEAB07-E3EB-994D-B67A-53439CCC407F}" type="presParOf" srcId="{6136B2CF-6A0A-48AD-A3F3-FB4F3001C449}" destId="{DD38044B-9C6F-4C10-9283-BD0EAD4B08F7}" srcOrd="6" destOrd="0" presId="urn:microsoft.com/office/officeart/2005/8/layout/gear1"/>
    <dgm:cxn modelId="{85E0F5CB-03E1-6B49-AE65-5E110EF2B30A}" type="presParOf" srcId="{6136B2CF-6A0A-48AD-A3F3-FB4F3001C449}" destId="{BA7508CA-2CE9-4E46-B887-92415FCBBFD7}" srcOrd="7" destOrd="0" presId="urn:microsoft.com/office/officeart/2005/8/layout/gear1"/>
    <dgm:cxn modelId="{5BAEDACB-D160-9745-9001-DCAABDFACE56}" type="presParOf" srcId="{6136B2CF-6A0A-48AD-A3F3-FB4F3001C449}" destId="{A1922202-3C22-49BF-8575-5CD5163706FE}" srcOrd="8" destOrd="0" presId="urn:microsoft.com/office/officeart/2005/8/layout/gear1"/>
    <dgm:cxn modelId="{B75D85D4-995A-844B-AA19-0A0103E30487}" type="presParOf" srcId="{6136B2CF-6A0A-48AD-A3F3-FB4F3001C449}" destId="{FACF9C56-0268-4AAB-B0AC-8C0AC97D4307}" srcOrd="9" destOrd="0" presId="urn:microsoft.com/office/officeart/2005/8/layout/gear1"/>
    <dgm:cxn modelId="{0452FF80-F917-494A-ADA6-E35B21DE230E}" type="presParOf" srcId="{6136B2CF-6A0A-48AD-A3F3-FB4F3001C449}" destId="{43E34A6B-8429-4B1B-9160-95572F4B4E5E}" srcOrd="10" destOrd="0" presId="urn:microsoft.com/office/officeart/2005/8/layout/gear1"/>
    <dgm:cxn modelId="{256F83C3-B243-7644-AD19-E1B92C7528BF}" type="presParOf" srcId="{6136B2CF-6A0A-48AD-A3F3-FB4F3001C449}" destId="{FC8AE216-0A1C-41D1-B3CB-B5AB2F231181}" srcOrd="11" destOrd="0" presId="urn:microsoft.com/office/officeart/2005/8/layout/gear1"/>
    <dgm:cxn modelId="{5C3B3875-71B5-C949-BEA5-9DB2730CA920}" type="presParOf" srcId="{6136B2CF-6A0A-48AD-A3F3-FB4F3001C449}" destId="{3877DCD0-88EB-4DDB-990F-B584470CB46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fld id="{096CC2E2-1ACA-4148-BCF5-474773E1465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1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fld id="{9427D1C1-ECD4-4B01-9774-56DC5FF6BBB5}" type="datetimeFigureOut">
              <a:rPr lang="sr-Latn-CS"/>
              <a:pPr/>
              <a:t>13.5.2019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fld id="{C2CDE2CF-C799-43B4-9143-41604DE1634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884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3CDF0D-298B-4E31-95AC-AAC1B398E14E}" type="slidenum">
              <a:rPr lang="en-GB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889495-EABC-4231-A79D-FBDDB35834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1919FF-0118-4195-B7C9-10C9FD86C0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8DB13-B87D-4E10-9223-FEC7B6F8AC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DF18A-8F0B-466D-A182-298B0B4B6C2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9FA313-27FF-4BF8-8973-0FED74F8DB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3E00F-631D-4515-A20B-1F6A9C94F6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A29909-FC9B-4709-B017-3FC6AEF8616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A67547-A29B-439F-B064-C7E73DAA50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F487D8-DC61-437D-A889-527BCAEDA08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66702-E833-47F9-96C6-840F4DB8F53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CA4C9-0F1B-42B0-AFC1-17A6C2C6901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172ABC7E-0C21-4B7B-BFF8-61C72D36A55F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7" name="Picture 6" descr="tss-lo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629256" y="6210586"/>
            <a:ext cx="1800000" cy="5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../../../../Footage/Dev%20Champ.%202010/Viktoria%20Lushkova96%20DC2010(2).3GP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hyperlink" Target="../../../../Footage/Dev%20Champ.%202010/Viktoria%20Lushkova96%20DC2010(2).3GP" TargetMode="External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openxmlformats.org/officeDocument/2006/relationships/image" Target="../media/image2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../../../../Footage/Dev%20Champ.%202010/Viktoria%20Lushkova96%20DC2010(2).3GP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../../../../Footage/Dev%20Champ.%202010/Viktoria%20Lushkova96%20DC2010(2).3GP" TargetMode="Externa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../../../../Footage/Dev%20Champ.%202010/Viktoria%20Lushkova96%20DC2010(2).3GP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Footage/Dev%20Champ.%202010/Viktoria%20Lushkova96%20DC2010(2).3GP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\Users\hrvoje\Documents\ITF\Zmajic\Predavanja\GRE\Videos\Forehand\Justine%20Henin%20FH%20-%20Throwing%20motion.avi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1752"/>
            <a:ext cx="8229600" cy="1143000"/>
          </a:xfrm>
        </p:spPr>
        <p:txBody>
          <a:bodyPr/>
          <a:lstStyle/>
          <a:p>
            <a:r>
              <a:rPr lang="sr-Latn-RS" dirty="0" smtClean="0"/>
              <a:t>RAZVOJ TENISKE TEHNIKE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8313" y="2374653"/>
            <a:ext cx="842486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Latn-RS" sz="4000" b="1" dirty="0" smtClean="0">
                <a:solidFill>
                  <a:srgbClr val="222268"/>
                </a:solidFill>
              </a:rPr>
              <a:t>Iako je lepo imati dobru tehniku, još je važnije osvojiti poen.</a:t>
            </a:r>
          </a:p>
          <a:p>
            <a:pPr algn="just"/>
            <a:endParaRPr lang="sr-Latn-RS" sz="4000" b="1" dirty="0" smtClean="0">
              <a:solidFill>
                <a:srgbClr val="222268"/>
              </a:solidFill>
            </a:endParaRPr>
          </a:p>
          <a:p>
            <a:pPr algn="just"/>
            <a:r>
              <a:rPr lang="sr-Latn-RS" sz="3600" b="1" dirty="0" smtClean="0">
                <a:solidFill>
                  <a:srgbClr val="222268"/>
                </a:solidFill>
              </a:rPr>
              <a:t>                                   Billie Jean King</a:t>
            </a:r>
            <a:endParaRPr lang="en-GB" sz="3600" b="1" dirty="0">
              <a:solidFill>
                <a:srgbClr val="22226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hr-HR" sz="4400" b="1" u="sng" dirty="0" smtClean="0"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hr-HR" sz="4400" b="1" u="sng" dirty="0" smtClean="0">
                <a:ea typeface="ＭＳ Ｐゴシック" pitchFamily="34" charset="-128"/>
              </a:rPr>
              <a:t>Tehnika je </a:t>
            </a:r>
            <a:r>
              <a:rPr lang="hr-HR" sz="4400" b="1" dirty="0" smtClean="0">
                <a:solidFill>
                  <a:srgbClr val="002060"/>
                </a:solidFill>
                <a:ea typeface="ＭＳ Ｐゴシック" pitchFamily="34" charset="-128"/>
              </a:rPr>
              <a:t>alat </a:t>
            </a:r>
            <a:r>
              <a:rPr lang="hr-HR" sz="4400" b="1" dirty="0" smtClean="0">
                <a:ea typeface="ＭＳ Ｐゴシック" pitchFamily="34" charset="-128"/>
              </a:rPr>
              <a:t> </a:t>
            </a:r>
          </a:p>
          <a:p>
            <a:pPr algn="ctr">
              <a:buFontTx/>
              <a:buNone/>
            </a:pPr>
            <a:r>
              <a:rPr lang="hr-HR" sz="4400" b="1" dirty="0" smtClean="0">
                <a:ea typeface="ＭＳ Ｐゴシック" pitchFamily="34" charset="-128"/>
              </a:rPr>
              <a:t>za </a:t>
            </a:r>
            <a:r>
              <a:rPr lang="hr-HR" sz="4400" b="1" dirty="0" smtClean="0">
                <a:solidFill>
                  <a:srgbClr val="002060"/>
                </a:solidFill>
                <a:ea typeface="ＭＳ Ｐゴシック" pitchFamily="34" charset="-128"/>
              </a:rPr>
              <a:t>rešavanje</a:t>
            </a:r>
            <a:r>
              <a:rPr lang="hr-HR" sz="4400" b="1" dirty="0" smtClean="0">
                <a:ea typeface="ＭＳ Ｐゴシック" pitchFamily="34" charset="-128"/>
              </a:rPr>
              <a:t> </a:t>
            </a:r>
            <a:r>
              <a:rPr lang="hr-HR" sz="4400" b="1" u="sng" dirty="0" smtClean="0">
                <a:ea typeface="ＭＳ Ｐゴシック" pitchFamily="34" charset="-128"/>
              </a:rPr>
              <a:t>taktičkih situacija</a:t>
            </a:r>
            <a:r>
              <a:rPr lang="hr-HR" sz="4400" b="1" dirty="0" smtClean="0">
                <a:ea typeface="ＭＳ Ｐゴシック" pitchFamily="34" charset="-128"/>
              </a:rPr>
              <a:t>!</a:t>
            </a:r>
          </a:p>
          <a:p>
            <a:pPr>
              <a:buFontTx/>
              <a:buNone/>
            </a:pPr>
            <a:endParaRPr lang="en-GB" sz="4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763588"/>
            <a:ext cx="9144000" cy="936625"/>
          </a:xfrm>
        </p:spPr>
        <p:txBody>
          <a:bodyPr/>
          <a:lstStyle/>
          <a:p>
            <a:pPr eaLnBrk="1" hangingPunct="1"/>
            <a:r>
              <a:rPr lang="hr-HR" b="1" u="sng" dirty="0" smtClean="0">
                <a:solidFill>
                  <a:schemeClr val="tx1"/>
                </a:solidFill>
                <a:ea typeface="ＭＳ Ｐゴシック" pitchFamily="34" charset="-128"/>
              </a:rPr>
              <a:t>Koji je ključni problem za početnike</a:t>
            </a:r>
            <a:endParaRPr lang="en-US" b="1" u="sng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8435" name="Picture 3" descr="itf logo1 copy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27089" y="2000240"/>
            <a:ext cx="781687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endParaRPr lang="en-GB" sz="4400" b="1" dirty="0">
              <a:solidFill>
                <a:srgbClr val="002060"/>
              </a:solidFill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</a:pPr>
            <a:r>
              <a:rPr lang="hr-HR" sz="4400" b="1" dirty="0" smtClean="0">
                <a:solidFill>
                  <a:srgbClr val="002060"/>
                </a:solidFill>
                <a:latin typeface="Verdana" pitchFamily="34" charset="0"/>
              </a:rPr>
              <a:t>SNAGA ILI KONTROLA</a:t>
            </a:r>
            <a:endParaRPr lang="hr-HR" sz="4400" b="1" dirty="0">
              <a:solidFill>
                <a:srgbClr val="002060"/>
              </a:solidFill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</a:pPr>
            <a:r>
              <a:rPr lang="hr-HR" sz="4400" b="1" dirty="0">
                <a:solidFill>
                  <a:srgbClr val="002060"/>
                </a:solidFill>
                <a:latin typeface="Verdana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0" y="1339850"/>
            <a:ext cx="8686800" cy="1368425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hr-HR" b="1" i="1" dirty="0" smtClean="0">
                <a:solidFill>
                  <a:srgbClr val="009900"/>
                </a:solidFill>
                <a:ea typeface="ＭＳ Ｐゴシック" pitchFamily="34" charset="-128"/>
              </a:rPr>
              <a:t>   </a:t>
            </a:r>
            <a:r>
              <a:rPr lang="sr-Latn-RS" b="1" i="1" dirty="0" smtClean="0">
                <a:ea typeface="ＭＳ Ｐゴシック" pitchFamily="34" charset="-128"/>
              </a:rPr>
              <a:t>Ako je za vreme udarca igrač u stabilnoj poziciji</a:t>
            </a:r>
            <a:r>
              <a:rPr lang="en-GB" b="1" i="1" dirty="0" smtClean="0">
                <a:ea typeface="ＭＳ Ｐゴシック" pitchFamily="34" charset="-128"/>
              </a:rPr>
              <a:t> </a:t>
            </a:r>
            <a:r>
              <a:rPr lang="en-GB" b="1" i="1" dirty="0" smtClean="0">
                <a:solidFill>
                  <a:srgbClr val="C00000"/>
                </a:solidFill>
                <a:ea typeface="ＭＳ Ｐゴシック" pitchFamily="34" charset="-128"/>
              </a:rPr>
              <a:t>(</a:t>
            </a:r>
            <a:r>
              <a:rPr lang="sr-Latn-RS" b="1" i="1" dirty="0" smtClean="0">
                <a:solidFill>
                  <a:srgbClr val="C00000"/>
                </a:solidFill>
                <a:ea typeface="ＭＳ Ｐゴシック" pitchFamily="34" charset="-128"/>
              </a:rPr>
              <a:t>u </a:t>
            </a:r>
            <a:r>
              <a:rPr lang="en-GB" b="1" i="1" u="sng" dirty="0" smtClean="0">
                <a:solidFill>
                  <a:srgbClr val="C00000"/>
                </a:solidFill>
                <a:ea typeface="ＭＳ Ｐゴシック" pitchFamily="34" charset="-128"/>
              </a:rPr>
              <a:t>balan</a:t>
            </a:r>
            <a:r>
              <a:rPr lang="sr-Latn-RS" b="1" i="1" u="sng" dirty="0" smtClean="0">
                <a:solidFill>
                  <a:srgbClr val="C00000"/>
                </a:solidFill>
                <a:ea typeface="ＭＳ Ｐゴシック" pitchFamily="34" charset="-128"/>
              </a:rPr>
              <a:t>su </a:t>
            </a:r>
            <a:r>
              <a:rPr lang="en-GB" b="1" i="1" dirty="0" smtClean="0">
                <a:solidFill>
                  <a:srgbClr val="C00000"/>
                </a:solidFill>
                <a:ea typeface="ＭＳ Ｐゴシック" pitchFamily="34" charset="-128"/>
              </a:rPr>
              <a:t>)</a:t>
            </a:r>
            <a:endParaRPr lang="en-GB" b="1" dirty="0" smtClean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850" y="2076450"/>
            <a:ext cx="835183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hr-HR" sz="3200" b="1" i="1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                </a:t>
            </a:r>
            <a:r>
              <a:rPr lang="hr-HR" sz="3200" b="1" i="1" dirty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              </a:t>
            </a:r>
            <a:r>
              <a:rPr lang="hr-HR" sz="3200" b="1" i="1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  </a:t>
            </a:r>
            <a:r>
              <a:rPr lang="sr-Latn-RS" sz="3200" b="1" i="1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sr-Latn-RS" sz="3200" b="1" i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sr-Latn-RS" sz="3200" b="1" i="1" dirty="0" smtClean="0">
                <a:latin typeface="Arial" charset="0"/>
                <a:ea typeface="+mn-ea"/>
                <a:cs typeface="Arial" charset="0"/>
              </a:rPr>
              <a:t>i sposoban je da presretne lopticu </a:t>
            </a:r>
            <a:r>
              <a:rPr lang="sr-Latn-RS" sz="3200" b="1" i="1" u="sng" dirty="0" smtClean="0">
                <a:solidFill>
                  <a:srgbClr val="AC0000"/>
                </a:solidFill>
                <a:latin typeface="Arial" charset="0"/>
                <a:ea typeface="+mn-ea"/>
                <a:cs typeface="Arial" charset="0"/>
              </a:rPr>
              <a:t>tačka udarca</a:t>
            </a:r>
            <a:r>
              <a:rPr lang="hr-HR" sz="3200" b="1" i="1" dirty="0" smtClean="0">
                <a:solidFill>
                  <a:srgbClr val="AC0000"/>
                </a:solidFill>
                <a:latin typeface="Arial" charset="0"/>
                <a:ea typeface="+mn-ea"/>
                <a:cs typeface="Arial" charset="0"/>
              </a:rPr>
              <a:t>  </a:t>
            </a:r>
            <a:r>
              <a:rPr lang="en-GB" sz="3200" b="1" i="1" dirty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(</a:t>
            </a:r>
            <a:r>
              <a:rPr lang="en-GB" sz="3200" b="1" i="1" dirty="0" smtClean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t</a:t>
            </a:r>
            <a:r>
              <a:rPr lang="sr-Latn-RS" sz="3200" b="1" i="1" dirty="0" smtClean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ajm</a:t>
            </a:r>
            <a:r>
              <a:rPr lang="en-GB" sz="3200" b="1" i="1" dirty="0" smtClean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ing</a:t>
            </a:r>
            <a:r>
              <a:rPr lang="en-GB" sz="3200" b="1" i="1" dirty="0">
                <a:solidFill>
                  <a:srgbClr val="C00000"/>
                </a:solidFill>
                <a:latin typeface="Arial" charset="0"/>
                <a:ea typeface="+mn-ea"/>
                <a:cs typeface="Arial" charset="0"/>
              </a:rPr>
              <a:t>)</a:t>
            </a:r>
            <a:endParaRPr lang="en-GB" sz="3200" b="1" dirty="0">
              <a:solidFill>
                <a:srgbClr val="C00000"/>
              </a:solidFill>
              <a:latin typeface="Arial" charset="0"/>
              <a:ea typeface="+mn-ea"/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endParaRPr lang="en-GB" sz="3200" dirty="0">
              <a:solidFill>
                <a:schemeClr val="accent2">
                  <a:lumMod val="75000"/>
                </a:scheme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850" y="3454400"/>
            <a:ext cx="84248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r-Latn-RS" sz="3200" b="1" i="1" dirty="0" smtClean="0"/>
              <a:t>sa ,,tečnim pokretom’’</a:t>
            </a:r>
            <a:r>
              <a:rPr lang="en-GB" sz="3200" b="1" i="1" dirty="0" smtClean="0"/>
              <a:t> </a:t>
            </a:r>
            <a:r>
              <a:rPr lang="en-GB" sz="3200" b="1" i="1" dirty="0">
                <a:solidFill>
                  <a:srgbClr val="C00000"/>
                </a:solidFill>
              </a:rPr>
              <a:t>(</a:t>
            </a:r>
            <a:r>
              <a:rPr lang="en-GB" sz="3200" b="1" i="1" u="sng" dirty="0" smtClean="0">
                <a:solidFill>
                  <a:srgbClr val="C00000"/>
                </a:solidFill>
              </a:rPr>
              <a:t>r</a:t>
            </a:r>
            <a:r>
              <a:rPr lang="sr-Latn-RS" sz="3200" b="1" i="1" u="sng" dirty="0" smtClean="0">
                <a:solidFill>
                  <a:srgbClr val="C00000"/>
                </a:solidFill>
              </a:rPr>
              <a:t>i</a:t>
            </a:r>
            <a:r>
              <a:rPr lang="en-GB" sz="3200" b="1" i="1" u="sng" dirty="0" smtClean="0">
                <a:solidFill>
                  <a:srgbClr val="C00000"/>
                </a:solidFill>
              </a:rPr>
              <a:t>t</a:t>
            </a:r>
            <a:r>
              <a:rPr lang="sr-Latn-RS" sz="3200" b="1" i="1" u="sng" dirty="0" smtClean="0">
                <a:solidFill>
                  <a:srgbClr val="C00000"/>
                </a:solidFill>
              </a:rPr>
              <a:t>a</a:t>
            </a:r>
            <a:r>
              <a:rPr lang="en-GB" sz="3200" b="1" i="1" u="sng" dirty="0" smtClean="0">
                <a:solidFill>
                  <a:srgbClr val="C00000"/>
                </a:solidFill>
              </a:rPr>
              <a:t>m</a:t>
            </a:r>
            <a:r>
              <a:rPr lang="en-GB" sz="3200" b="1" i="1" dirty="0">
                <a:solidFill>
                  <a:srgbClr val="C00000"/>
                </a:solidFill>
              </a:rPr>
              <a:t>)</a:t>
            </a:r>
            <a:r>
              <a:rPr lang="en-GB" sz="3200" b="1" i="1" dirty="0"/>
              <a:t> </a:t>
            </a:r>
            <a:r>
              <a:rPr lang="sr-Latn-RS" sz="3200" b="1" i="1" dirty="0" smtClean="0"/>
              <a:t>on će biti sposoban da uspostavi </a:t>
            </a:r>
            <a:r>
              <a:rPr lang="en-GB" sz="3200" b="1" i="1" dirty="0" smtClean="0"/>
              <a:t> </a:t>
            </a:r>
            <a:r>
              <a:rPr lang="en-GB" altLang="en-GB" sz="4000" b="1" i="1" dirty="0" smtClean="0">
                <a:solidFill>
                  <a:srgbClr val="222268"/>
                </a:solidFill>
              </a:rPr>
              <a:t>‘</a:t>
            </a:r>
            <a:r>
              <a:rPr lang="sr-Latn-RS" altLang="en-GB" sz="4000" b="1" i="1" dirty="0" smtClean="0">
                <a:solidFill>
                  <a:srgbClr val="222268"/>
                </a:solidFill>
              </a:rPr>
              <a:t>K</a:t>
            </a:r>
            <a:r>
              <a:rPr lang="en-GB" sz="4000" b="1" i="1" dirty="0" smtClean="0">
                <a:solidFill>
                  <a:srgbClr val="222268"/>
                </a:solidFill>
              </a:rPr>
              <a:t>ONTROL</a:t>
            </a:r>
            <a:r>
              <a:rPr lang="sr-Latn-RS" sz="4000" b="1" i="1" dirty="0" smtClean="0">
                <a:solidFill>
                  <a:srgbClr val="222268"/>
                </a:solidFill>
              </a:rPr>
              <a:t>U</a:t>
            </a:r>
            <a:r>
              <a:rPr lang="en-GB" altLang="en-GB" sz="4000" b="1" i="1" dirty="0" smtClean="0">
                <a:solidFill>
                  <a:srgbClr val="222268"/>
                </a:solidFill>
              </a:rPr>
              <a:t>’</a:t>
            </a:r>
            <a:r>
              <a:rPr lang="en-GB" sz="4000" b="1" i="1" dirty="0" smtClean="0">
                <a:solidFill>
                  <a:srgbClr val="222268"/>
                </a:solidFill>
              </a:rPr>
              <a:t>.</a:t>
            </a:r>
            <a:endParaRPr lang="en-GB" sz="4000" b="1" dirty="0">
              <a:solidFill>
                <a:srgbClr val="22226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1" y="428625"/>
            <a:ext cx="8358246" cy="936625"/>
          </a:xfrm>
        </p:spPr>
        <p:txBody>
          <a:bodyPr/>
          <a:lstStyle/>
          <a:p>
            <a:pPr eaLnBrk="1" hangingPunct="1"/>
            <a:r>
              <a:rPr lang="hr-HR" b="1" dirty="0" smtClean="0">
                <a:solidFill>
                  <a:schemeClr val="tx1"/>
                </a:solidFill>
                <a:ea typeface="ＭＳ Ｐゴシック" pitchFamily="34" charset="-128"/>
              </a:rPr>
              <a:t>Ključni funkcionalni elementi</a:t>
            </a:r>
            <a:endParaRPr lang="en-US" b="1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20483" name="Picture 3" descr="itf logo1 copy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Diagram 6"/>
          <p:cNvGraphicFramePr/>
          <p:nvPr/>
        </p:nvGraphicFramePr>
        <p:xfrm>
          <a:off x="467544" y="1412776"/>
          <a:ext cx="777686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5076825" y="4508500"/>
            <a:ext cx="172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2400" b="1" dirty="0" smtClean="0"/>
              <a:t>Ritam</a:t>
            </a:r>
            <a:endParaRPr lang="en-GB" sz="2400" b="1" dirty="0"/>
          </a:p>
        </p:txBody>
      </p:sp>
      <p:sp>
        <p:nvSpPr>
          <p:cNvPr id="10" name=" 3"/>
          <p:cNvSpPr/>
          <p:nvPr/>
        </p:nvSpPr>
        <p:spPr>
          <a:xfrm rot="8640000">
            <a:off x="4710194" y="3423178"/>
            <a:ext cx="2651910" cy="2651910"/>
          </a:xfrm>
          <a:prstGeom prst="leftCircularArrow">
            <a:avLst>
              <a:gd name="adj1" fmla="val 6452"/>
              <a:gd name="adj2" fmla="val 0"/>
              <a:gd name="adj3" fmla="val 10489124"/>
              <a:gd name="adj4" fmla="val 14837806"/>
              <a:gd name="adj5" fmla="val 7527"/>
            </a:avLst>
          </a:prstGeom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1788"/>
            <a:ext cx="9144000" cy="936625"/>
          </a:xfrm>
        </p:spPr>
        <p:txBody>
          <a:bodyPr/>
          <a:lstStyle/>
          <a:p>
            <a:pPr eaLnBrk="1" hangingPunct="1"/>
            <a:r>
              <a:rPr lang="hr-HR" b="1" u="sng" dirty="0" smtClean="0">
                <a:solidFill>
                  <a:schemeClr val="tx1"/>
                </a:solidFill>
                <a:ea typeface="ＭＳ Ｐゴシック" pitchFamily="34" charset="-128"/>
              </a:rPr>
              <a:t>Balans</a:t>
            </a:r>
            <a:r>
              <a:rPr lang="hr-HR" b="1" dirty="0" smtClean="0">
                <a:solidFill>
                  <a:schemeClr val="tx1"/>
                </a:solidFill>
                <a:ea typeface="ＭＳ Ｐゴシック" pitchFamily="34" charset="-128"/>
              </a:rPr>
              <a:t> – Osnovna podrška</a:t>
            </a:r>
            <a:endParaRPr lang="en-US" b="1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22531" name="Picture 3" descr="itf logo1 copy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1628775"/>
            <a:ext cx="289242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Venus Backha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9838" y="1979613"/>
            <a:ext cx="4946650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3375"/>
            <a:ext cx="9144000" cy="936625"/>
          </a:xfrm>
        </p:spPr>
        <p:txBody>
          <a:bodyPr/>
          <a:lstStyle/>
          <a:p>
            <a:pPr eaLnBrk="1" hangingPunct="1"/>
            <a:r>
              <a:rPr lang="hr-HR" b="1" u="sng" dirty="0" smtClean="0">
                <a:solidFill>
                  <a:schemeClr val="tx1"/>
                </a:solidFill>
                <a:ea typeface="ＭＳ Ｐゴシック" pitchFamily="34" charset="-128"/>
              </a:rPr>
              <a:t>Balans</a:t>
            </a:r>
            <a:r>
              <a:rPr lang="hr-HR" b="1" dirty="0" smtClean="0">
                <a:solidFill>
                  <a:schemeClr val="tx1"/>
                </a:solidFill>
                <a:ea typeface="ＭＳ Ｐゴシック" pitchFamily="34" charset="-128"/>
              </a:rPr>
              <a:t> – vertikalna osa</a:t>
            </a:r>
            <a:endParaRPr lang="en-US" b="1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23555" name="Picture 3" descr="itf logo1 copy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1" descr="Lleyton Hewitt-26Wimb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1214422"/>
            <a:ext cx="19431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3" descr="Pete Sampras-9Wimb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66" y="4000504"/>
            <a:ext cx="33528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4" descr="Justin Henin-3Wimb0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48" y="1285860"/>
            <a:ext cx="32400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560" name="Object 9"/>
          <p:cNvGraphicFramePr>
            <a:graphicFrameLocks noChangeAspect="1"/>
          </p:cNvGraphicFramePr>
          <p:nvPr/>
        </p:nvGraphicFramePr>
        <p:xfrm>
          <a:off x="5572132" y="3643314"/>
          <a:ext cx="1811338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Bitmap Image" r:id="rId9" imgW="2715004" imgH="3943901" progId="PBrush">
                  <p:embed/>
                </p:oleObj>
              </mc:Choice>
              <mc:Fallback>
                <p:oleObj name="Bitmap Image" r:id="rId9" imgW="2715004" imgH="3943901" progId="PBrush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2" y="3643314"/>
                        <a:ext cx="1811338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0" y="981075"/>
            <a:ext cx="8605838" cy="936625"/>
          </a:xfrm>
        </p:spPr>
        <p:txBody>
          <a:bodyPr/>
          <a:lstStyle/>
          <a:p>
            <a:pPr algn="l" eaLnBrk="1" hangingPunct="1"/>
            <a:r>
              <a:rPr lang="hr-HR" b="1" u="sng" dirty="0" smtClean="0">
                <a:solidFill>
                  <a:schemeClr val="tx1"/>
                </a:solidFill>
                <a:ea typeface="ＭＳ Ｐゴシック" pitchFamily="34" charset="-128"/>
              </a:rPr>
              <a:t>Tajming</a:t>
            </a:r>
            <a:endParaRPr lang="en-US" b="1" u="sng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24579" name="Picture 3" descr="itf logo1 copy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1338" y="2276475"/>
            <a:ext cx="82073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>
              <a:spcBef>
                <a:spcPct val="50000"/>
              </a:spcBef>
              <a:buFont typeface="Arial" charset="0"/>
              <a:buAutoNum type="arabicPeriod"/>
              <a:defRPr/>
            </a:pPr>
            <a:endParaRPr lang="en-GB" sz="2400" b="1" dirty="0">
              <a:latin typeface="Verdana" pitchFamily="34" charset="0"/>
              <a:ea typeface="+mn-ea"/>
              <a:cs typeface="Arial" charset="0"/>
            </a:endParaRPr>
          </a:p>
          <a:p>
            <a:pPr marL="742950" indent="-742950">
              <a:spcBef>
                <a:spcPct val="50000"/>
              </a:spcBef>
              <a:defRPr/>
            </a:pPr>
            <a:r>
              <a:rPr lang="hr-HR" sz="2400" b="1" dirty="0">
                <a:latin typeface="Verdana" pitchFamily="34" charset="0"/>
                <a:ea typeface="+mn-ea"/>
                <a:cs typeface="Arial" charset="0"/>
              </a:rPr>
              <a:t>1.  </a:t>
            </a:r>
            <a:r>
              <a:rPr lang="hr-HR" sz="2400" b="1" dirty="0" smtClean="0">
                <a:latin typeface="Verdana" pitchFamily="34" charset="0"/>
                <a:ea typeface="+mn-ea"/>
                <a:cs typeface="Arial" charset="0"/>
              </a:rPr>
              <a:t>Blagovremeni split-step </a:t>
            </a:r>
            <a:endParaRPr lang="hr-HR" sz="2400" b="1" dirty="0">
              <a:latin typeface="Verdana" pitchFamily="34" charset="0"/>
              <a:ea typeface="+mn-ea"/>
              <a:cs typeface="Arial" charset="0"/>
            </a:endParaRPr>
          </a:p>
          <a:p>
            <a:pPr marL="468000" indent="-742950">
              <a:spcBef>
                <a:spcPct val="50000"/>
              </a:spcBef>
              <a:defRPr/>
            </a:pPr>
            <a:r>
              <a:rPr lang="hr-HR" sz="2400" b="1" dirty="0">
                <a:latin typeface="Verdana" pitchFamily="34" charset="0"/>
                <a:ea typeface="+mn-ea"/>
                <a:cs typeface="Arial" charset="0"/>
              </a:rPr>
              <a:t>2.  </a:t>
            </a:r>
            <a:r>
              <a:rPr lang="hr-HR" sz="2400" b="1" dirty="0" smtClean="0">
                <a:latin typeface="Verdana" pitchFamily="34" charset="0"/>
                <a:ea typeface="+mn-ea"/>
                <a:cs typeface="Arial" charset="0"/>
              </a:rPr>
              <a:t>Blagovremeni okret ramenima </a:t>
            </a:r>
            <a:r>
              <a:rPr lang="hr-HR" sz="2400" b="1" dirty="0">
                <a:latin typeface="Verdana" pitchFamily="34" charset="0"/>
                <a:ea typeface="+mn-ea"/>
                <a:cs typeface="Arial" charset="0"/>
              </a:rPr>
              <a:t>- FH vs BH    </a:t>
            </a:r>
            <a:r>
              <a:rPr lang="hr-HR" sz="2400" b="1" dirty="0" smtClean="0">
                <a:latin typeface="Verdana" pitchFamily="34" charset="0"/>
                <a:ea typeface="+mn-ea"/>
                <a:cs typeface="Arial" charset="0"/>
              </a:rPr>
              <a:t>(Prepoznati pravac)</a:t>
            </a:r>
            <a:endParaRPr lang="hr-HR" sz="2400" b="1" dirty="0">
              <a:latin typeface="Verdana" pitchFamily="34" charset="0"/>
              <a:ea typeface="+mn-ea"/>
              <a:cs typeface="Arial" charset="0"/>
            </a:endParaRPr>
          </a:p>
          <a:p>
            <a:pPr marL="468000" indent="-742950">
              <a:spcBef>
                <a:spcPct val="50000"/>
              </a:spcBef>
              <a:defRPr/>
            </a:pPr>
            <a:r>
              <a:rPr lang="hr-HR" sz="2400" b="1" dirty="0">
                <a:latin typeface="Verdana" pitchFamily="34" charset="0"/>
                <a:ea typeface="+mn-ea"/>
                <a:cs typeface="Arial" charset="0"/>
              </a:rPr>
              <a:t>3.  </a:t>
            </a:r>
            <a:r>
              <a:rPr lang="hr-HR" sz="2400" b="1" dirty="0" smtClean="0">
                <a:latin typeface="Verdana" pitchFamily="34" charset="0"/>
                <a:ea typeface="+mn-ea"/>
                <a:cs typeface="Arial" charset="0"/>
              </a:rPr>
              <a:t>Blagovremeno kretanje prema ili od loptice    (Prepoznati pravac)</a:t>
            </a:r>
            <a:endParaRPr lang="hr-HR" sz="2400" b="1" dirty="0">
              <a:latin typeface="Verdana" pitchFamily="34" charset="0"/>
              <a:ea typeface="+mn-ea"/>
              <a:cs typeface="Arial" charset="0"/>
            </a:endParaRPr>
          </a:p>
          <a:p>
            <a:pPr marL="468000" indent="-742950">
              <a:spcBef>
                <a:spcPct val="50000"/>
              </a:spcBef>
              <a:defRPr/>
            </a:pPr>
            <a:r>
              <a:rPr lang="hr-HR" sz="2400" b="1" dirty="0">
                <a:latin typeface="Verdana" pitchFamily="34" charset="0"/>
                <a:ea typeface="+mn-ea"/>
                <a:cs typeface="Arial" charset="0"/>
              </a:rPr>
              <a:t>4.  </a:t>
            </a:r>
            <a:r>
              <a:rPr lang="hr-HR" sz="2400" b="1" dirty="0" smtClean="0">
                <a:latin typeface="Verdana" pitchFamily="34" charset="0"/>
                <a:ea typeface="+mn-ea"/>
                <a:cs typeface="Arial" charset="0"/>
              </a:rPr>
              <a:t>Optimalna tačka udarca</a:t>
            </a:r>
            <a:endParaRPr lang="hr-HR" sz="2400" b="1" dirty="0"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24582" name="Picture 5" descr="Nadal Gaze in the contact FH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188913"/>
            <a:ext cx="4090987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0" y="692150"/>
            <a:ext cx="8172450" cy="936625"/>
          </a:xfrm>
        </p:spPr>
        <p:txBody>
          <a:bodyPr/>
          <a:lstStyle/>
          <a:p>
            <a:pPr algn="l" eaLnBrk="1" hangingPunct="1"/>
            <a:r>
              <a:rPr lang="hr-HR" b="1" u="sng" dirty="0" smtClean="0">
                <a:solidFill>
                  <a:schemeClr val="tx1"/>
                </a:solidFill>
                <a:ea typeface="ＭＳ Ｐゴシック" pitchFamily="34" charset="-128"/>
              </a:rPr>
              <a:t>Ritam</a:t>
            </a:r>
            <a:endParaRPr lang="en-US" b="1" u="sng" dirty="0" smtClean="0">
              <a:solidFill>
                <a:schemeClr val="tx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25603" name="Picture 3" descr="itf logo1 copy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407150"/>
            <a:ext cx="78581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58188" y="6386513"/>
            <a:ext cx="785812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Justine%20Henin%20FH%20-%20Throwing%20motion.avi" descr="/Users/hrvoje/Documents/ITF/Zmajic/Predavanja/GRE/Videos/Forehand/Justine Henin FH - Throwing motion.avi">
            <a:hlinkClick r:id="" action="ppaction://media"/>
          </p:cNvPr>
          <p:cNvPicPr>
            <a:picLocks noRot="1" noChangeAspect="1"/>
          </p:cNvPicPr>
          <p:nvPr>
            <a:quickTime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076825" y="260350"/>
            <a:ext cx="36496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95288" y="2349500"/>
            <a:ext cx="8713787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endParaRPr lang="en-GB" sz="2400" b="1" dirty="0"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r>
              <a:rPr lang="hr-HR" sz="2400" b="1" dirty="0" smtClean="0">
                <a:latin typeface="Verdana" pitchFamily="34" charset="0"/>
              </a:rPr>
              <a:t>Tečni pokret u zoni kontakta (udarca)</a:t>
            </a:r>
            <a:endParaRPr lang="hr-HR" sz="2400" b="1" dirty="0"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r>
              <a:rPr lang="hr-HR" sz="2400" b="1" dirty="0" smtClean="0">
                <a:latin typeface="Verdana" pitchFamily="34" charset="0"/>
              </a:rPr>
              <a:t>Tečni prelaz iz zamaha u predudarac (petlja)</a:t>
            </a:r>
            <a:endParaRPr lang="hr-HR" sz="2400" b="1" dirty="0"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r>
              <a:rPr lang="hr-HR" sz="2400" b="1" dirty="0" smtClean="0">
                <a:latin typeface="Verdana" pitchFamily="34" charset="0"/>
              </a:rPr>
              <a:t>Progresivno ubrzanje prema tačci udarca </a:t>
            </a:r>
            <a:endParaRPr lang="hr-HR" sz="2400" b="1" dirty="0"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r>
              <a:rPr lang="hr-HR" sz="2400" b="1" dirty="0" smtClean="0">
                <a:latin typeface="Verdana" pitchFamily="34" charset="0"/>
              </a:rPr>
              <a:t>Koordinacija ramena i ruke </a:t>
            </a:r>
            <a:endParaRPr lang="hr-HR" sz="2400" b="1" dirty="0">
              <a:latin typeface="Verdana" pitchFamily="34" charset="0"/>
            </a:endParaRPr>
          </a:p>
          <a:p>
            <a:pPr marL="742950" indent="-742950">
              <a:spcBef>
                <a:spcPct val="50000"/>
              </a:spcBef>
              <a:buFont typeface="Arial" pitchFamily="34" charset="0"/>
              <a:buAutoNum type="arabicPeriod"/>
            </a:pPr>
            <a:r>
              <a:rPr lang="sr-Latn-RS" sz="2400" b="1" dirty="0" smtClean="0">
                <a:latin typeface="Verdana" pitchFamily="34" charset="0"/>
              </a:rPr>
              <a:t>K</a:t>
            </a:r>
            <a:r>
              <a:rPr lang="ta-IN" sz="2400" b="1" dirty="0" smtClean="0">
                <a:latin typeface="Verdana" pitchFamily="34" charset="0"/>
              </a:rPr>
              <a:t>oordina</a:t>
            </a:r>
            <a:r>
              <a:rPr lang="sr-Latn-RS" sz="2400" b="1" dirty="0" smtClean="0">
                <a:latin typeface="Verdana" pitchFamily="34" charset="0"/>
              </a:rPr>
              <a:t>cija potiskivanja nogu (leg drive) i okreta ramena</a:t>
            </a:r>
            <a:endParaRPr lang="en-GB" sz="24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>
                <p:cTn id="33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2132</TotalTime>
  <Words>179</Words>
  <Application>Microsoft Office PowerPoint</Application>
  <PresentationFormat>On-screen Show (4:3)</PresentationFormat>
  <Paragraphs>34</Paragraphs>
  <Slides>10</Slides>
  <Notes>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Bitmap Image</vt:lpstr>
      <vt:lpstr>RAZVOJ TENISKE TEHNIKE</vt:lpstr>
      <vt:lpstr>PowerPoint Presentation</vt:lpstr>
      <vt:lpstr>PowerPoint Presentation</vt:lpstr>
      <vt:lpstr>Koji je ključni problem za početnike</vt:lpstr>
      <vt:lpstr>PowerPoint Presentation</vt:lpstr>
      <vt:lpstr>Ključni funkcionalni elementi</vt:lpstr>
      <vt:lpstr>Balans – Osnovna podrška</vt:lpstr>
      <vt:lpstr>Balans – vertikalna osa</vt:lpstr>
      <vt:lpstr>Tajming</vt:lpstr>
      <vt:lpstr>Ritam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competitive players through progressive tennis</dc:title>
  <dc:creator>Hrvoje</dc:creator>
  <cp:lastModifiedBy>Zana</cp:lastModifiedBy>
  <cp:revision>235</cp:revision>
  <dcterms:created xsi:type="dcterms:W3CDTF">2008-01-09T09:57:26Z</dcterms:created>
  <dcterms:modified xsi:type="dcterms:W3CDTF">2019-05-13T19:42:51Z</dcterms:modified>
</cp:coreProperties>
</file>