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DD78B-707F-4BB6-B32E-2238BC7587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053F0-26E4-4A87-B371-C0688F2C01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B2DDFC-4D1D-4022-88F1-3D7857736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B94F9-4924-401E-B981-B62A532D22E7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758D3-D453-456C-B766-137CDD63F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2C8282-B082-48D5-A60E-CB67B87A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A328-3EDA-4CCC-85BE-4DAFF1943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073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69C5F-DE80-4F7A-BAC3-E3361F0F6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4410B-CC11-4259-82C9-B6A4AA4B5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1E98F-B75E-4AE9-B7FF-C5A793E7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B94F9-4924-401E-B981-B62A532D22E7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32363-375D-441D-AA28-DC7FEB246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2F6C1-794B-4F43-B35A-B286BC7EB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A328-3EDA-4CCC-85BE-4DAFF1943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571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2D138-8485-4E00-803C-2D65994B9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F62F71-303D-4224-93E1-C80826230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84CDFD-6384-4AA7-A6FD-98332B654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B94F9-4924-401E-B981-B62A532D22E7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8A6A1-CBEC-4BE6-9102-D92BDD492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43E63-6174-4DC8-8639-CB75B8021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A328-3EDA-4CCC-85BE-4DAFF1943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710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B52A6-45C4-43AE-ACA1-340296345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D34B2-3119-4370-B4EC-D24D594FD0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5FCDE-1B62-4A72-A9E1-F519A163B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354C4F-A62C-4932-B8F0-8C9AA79FF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B94F9-4924-401E-B981-B62A532D22E7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30EAE8-AAC0-439E-8790-85DAB4419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D193C1-C2AA-4651-97B2-E69695F64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A328-3EDA-4CCC-85BE-4DAFF1943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525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F3AF0-933D-4546-AFB1-136FF8B89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30C2CB-9C37-47E1-B3BB-306342FB07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04F7C5-60B8-4A55-B9ED-6D688624B7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571A33-AE93-4EAD-9239-05A0751289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489D3B-BAB8-4D46-B844-E62A3DA575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C83836-FC9E-44B7-BBF2-7556BC45A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B94F9-4924-401E-B981-B62A532D22E7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1A506D-20B6-4910-B2F3-0A359903C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520F02-2DFE-42A6-BE4B-36D8423AC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A328-3EDA-4CCC-85BE-4DAFF1943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376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8E4-852F-4F88-AD78-58D0EFD02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E14788-966C-4EF8-9234-AA2102AC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B94F9-4924-401E-B981-B62A532D22E7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72AF19-3AE5-4B1E-BE83-3BA2978BA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7E08F9-45FB-46B6-9EDC-620C02BEA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A328-3EDA-4CCC-85BE-4DAFF1943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071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1530FF-5E06-49FD-8542-D6C39E61B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B94F9-4924-401E-B981-B62A532D22E7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AF3AE6-F967-4B8D-8AE2-15FA00A51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7078A-4EF1-4DCB-9241-37A5AD4C5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A328-3EDA-4CCC-85BE-4DAFF1943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685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4FB56-43D5-43A6-9ECC-FB26C0FEA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E5A98-5019-4912-A4AB-0E7CF4603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A3271-EA4E-4FED-89EB-6CC18E3698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065894-9519-4937-9ABC-8AB487CD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B94F9-4924-401E-B981-B62A532D22E7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4D890B-AFA6-4DA8-B285-4FAB6B16F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A05D54-4613-4E54-8C4C-3C9226BB0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A328-3EDA-4CCC-85BE-4DAFF1943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480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C6D6F-AE2D-4517-A5B1-E46339ABC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9E6F83-D637-4D0F-A874-E87B8174CB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C581E5-6564-4EB4-9159-8974580745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24DACD-D86D-47C1-A2A3-4D3DB7D33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B94F9-4924-401E-B981-B62A532D22E7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CEE836-3F16-4A9A-B4C9-166B1FB07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A61FFB-A6EC-48F4-8F29-AAF4DFD4D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A328-3EDA-4CCC-85BE-4DAFF1943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354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69F7F-88B1-4F8A-9B81-EE7E639E0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64C5B0-9C1B-4304-8F04-EDE8194111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B49B9-4508-4F58-946B-C995BE29D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B94F9-4924-401E-B981-B62A532D22E7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26B3C-0A84-4E91-8957-AC8FE3AA9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4F4B1-6372-4548-A164-F58787F35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A328-3EDA-4CCC-85BE-4DAFF1943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25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A209AF-D859-40DC-A2AB-B176DC01A6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43EF24-0F5B-4DA1-A4E5-9C9F319AF2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CF58B-6347-4A4F-9FBE-1D364E3E5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B94F9-4924-401E-B981-B62A532D22E7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9D936-8D45-4729-B88F-495393D20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75783-157C-4FB8-8C6F-E71568552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A328-3EDA-4CCC-85BE-4DAFF1943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198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C3844B-ABDC-43C7-82CD-2402E0425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1EBC6-0929-4FDA-89D2-48095C17F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7503A-489D-4206-AB92-7CB5DAF4A6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94F9-4924-401E-B981-B62A532D22E7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84035-8192-4773-83AE-7AA7762FF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376D7-31B6-4806-9DD2-ADD3225186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4A328-3EDA-4CCC-85BE-4DAFF1943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0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5.m4a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5.m4a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6.m4a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16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2B545-AA55-4FDC-8546-2486FAAE1D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335829"/>
          </a:xfrm>
        </p:spPr>
        <p:txBody>
          <a:bodyPr/>
          <a:lstStyle/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METODIKA VESLANJA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BDC106-5D07-4A34-8C7D-0BE6A77440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63834"/>
            <a:ext cx="9144000" cy="2193966"/>
          </a:xfrm>
        </p:spPr>
        <p:txBody>
          <a:bodyPr>
            <a:normAutofit/>
          </a:bodyPr>
          <a:lstStyle/>
          <a:p>
            <a:r>
              <a:rPr lang="sr-Latn-R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RIMEN I SKUL PRVI DEO</a:t>
            </a:r>
          </a:p>
          <a:p>
            <a:endParaRPr lang="sr-Latn-R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sr-Latn-R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27.03.2020.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B7FA49E-B13C-45B6-B437-D22BD5B978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54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56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ED7ED-9400-4FD9-8646-954C2F76F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OPŠTI PRINCIPI METODIKE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1C7BB-A72B-48C4-859E-112B94738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LAKŠEG KA TEŽEM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JEDNOSTAVNOG KA KOMPLIKOVANOM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POZNATOG KA NEPOZNATOM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1BBA549-C1D6-4B1B-9A64-EAE99BE769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11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1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6BF5A-397D-4E12-A4EE-8D3F49ABA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METODE UČENJA TEHNIKA U SPORTU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1DE7C-D625-4DC0-8272-04F15345A8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ANALITIČKI METOD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SINTETIČKI METOD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ANALITIČKO – SINTETIČKI METOD</a:t>
            </a:r>
          </a:p>
          <a:p>
            <a:pPr marL="0" indent="0">
              <a:buNone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 METODSKI POSTUPAK U VESLANJU SMATRAMO DA JE NAJPRIMERENIJI KOMBINOVANI, ODNOSNO ANALITIČKO – SINTETIČKI METOD.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8334799-FBA7-42C0-9DC7-53E46D20B8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27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2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B1B4B-01D7-48CD-9BAE-1654DA416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STRUKTURA METODIKE VESLANJA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22FE9-6EE9-448B-81FB-DEB051E98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ZNANJA:</a:t>
            </a:r>
          </a:p>
          <a:p>
            <a:pPr lvl="1"/>
            <a:r>
              <a:rPr lang="sr-Latn-R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KARAKTERISTIKE VODE NA KOJOJ SE SPROVODI METODIIKA</a:t>
            </a:r>
          </a:p>
          <a:p>
            <a:pPr lvl="1"/>
            <a:r>
              <a:rPr lang="sr-Latn-R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PRAVILA KRETANJA NA VODI</a:t>
            </a:r>
          </a:p>
          <a:p>
            <a:pPr lvl="1"/>
            <a:r>
              <a:rPr lang="sr-Latn-R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BEZBEDNOST</a:t>
            </a:r>
          </a:p>
          <a:p>
            <a:pPr lvl="1"/>
            <a:r>
              <a:rPr lang="sr-Latn-R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OPREMA ZA VESLANJE I BRIGA O NJOJ</a:t>
            </a:r>
          </a:p>
          <a:p>
            <a:r>
              <a:rPr lang="sr-Latn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UMENJA:</a:t>
            </a:r>
          </a:p>
          <a:p>
            <a:pPr lvl="1"/>
            <a:r>
              <a:rPr lang="sr-Latn-R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PLIVANJE</a:t>
            </a:r>
          </a:p>
          <a:p>
            <a:pPr lvl="1"/>
            <a:r>
              <a:rPr lang="sr-Latn-R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MANIPULACIJA ČAMCEM I VESLIMA NA SUVOM</a:t>
            </a:r>
          </a:p>
          <a:p>
            <a:pPr lvl="1"/>
            <a:r>
              <a:rPr lang="sr-Latn-R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ULAZAK U ČAMAC I IZLAZAK, SEDENJE U ČAMCU I DRŽANJE VESALA</a:t>
            </a:r>
          </a:p>
          <a:p>
            <a:pPr lvl="1"/>
            <a:r>
              <a:rPr lang="sr-Latn-R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BALANS ČAMCA I POVRŠINA OSLONCA</a:t>
            </a:r>
          </a:p>
          <a:p>
            <a:pPr lvl="1"/>
            <a:r>
              <a:rPr lang="sr-Latn-R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POSTUPAK U SLUČAJU PREVRTANJA ČAMCA</a:t>
            </a:r>
            <a:r>
              <a:rPr lang="sr-Latn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EAC84F1-F241-4156-B7C6-BC7AFAF7AD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DB296CB-DAF0-4BE8-82DC-B56D181F029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28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5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62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5E34D-C363-4B53-8BF6-456A0D99E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sr-Latn-R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KARAKTERISTIKE VODE NA KOJOJ SE SPROVODI METODIIKA</a:t>
            </a:r>
            <a:b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AFA49-F2A5-4844-8200-C91062F14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8166"/>
            <a:ext cx="10515600" cy="4984709"/>
          </a:xfrm>
        </p:spPr>
        <p:txBody>
          <a:bodyPr/>
          <a:lstStyle/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MIRNA VODA (JEZERO ILI RUKAVAC)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TEKUĆA VODA (REKA)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969EC2C-419D-457E-B4D2-5A90BF660D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411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9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B18EF-50E9-4A00-BB9A-BDDF0E9A6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8028"/>
          </a:xfrm>
        </p:spPr>
        <p:txBody>
          <a:bodyPr>
            <a:normAutofit fontScale="90000"/>
          </a:bodyPr>
          <a:lstStyle/>
          <a:p>
            <a:pPr algn="ctr"/>
            <a:b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PRAVILA KRETANJA NA VODI</a:t>
            </a:r>
            <a:b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9370B-82FA-4D47-B985-8194FAE3A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3154"/>
            <a:ext cx="10515600" cy="5459720"/>
          </a:xfrm>
        </p:spPr>
        <p:txBody>
          <a:bodyPr/>
          <a:lstStyle/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OSNOVNA PRAVILA REČNE PLOVIDBE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MIRNOJ VODI PRAVILA KRETANJA VESLAČKIH ČAMACA I OSTALIH PLOVILA NA SVAKOJ KONKRETNOJ VODI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B931AA9-303D-46DF-9588-42D16AB6ED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8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2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91BB0-7309-4A7E-A871-446EFB9B2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4278"/>
          </a:xfrm>
        </p:spPr>
        <p:txBody>
          <a:bodyPr>
            <a:normAutofit fontScale="90000"/>
          </a:bodyPr>
          <a:lstStyle/>
          <a:p>
            <a:pPr algn="ctr"/>
            <a:b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BEZBEDNOST</a:t>
            </a:r>
            <a:b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AFE9C-D8D1-4E18-9C6F-38C660BBA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16280"/>
            <a:ext cx="10965873" cy="5462649"/>
          </a:xfrm>
        </p:spPr>
        <p:txBody>
          <a:bodyPr/>
          <a:lstStyle/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PLUTAJUĆI OBJEKTI NA VODI, DIVLJE ILI UGINULE ŽIVOTINJE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MARINE I SPLAVOVI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OBORENO DRVEĆE PORED OBALE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IZNENADNO NEVREME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POJAVA VETRA I TALASA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DRUGI PLOVNI OBJEKTI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MOSTOVI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31EE17A-042E-4B5C-A850-0B42532FC2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97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91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86AC1-3991-448C-A66D-446F3A5A6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8028"/>
          </a:xfrm>
        </p:spPr>
        <p:txBody>
          <a:bodyPr>
            <a:normAutofit fontScale="90000"/>
          </a:bodyPr>
          <a:lstStyle/>
          <a:p>
            <a:pPr algn="ctr"/>
            <a:b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OPREMA ZA VESLANJE I BRIGA O NJOJ</a:t>
            </a:r>
            <a:b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426E4-ED81-4933-A591-B67C5CE2C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61" y="1033154"/>
            <a:ext cx="10950039" cy="5459720"/>
          </a:xfrm>
        </p:spPr>
        <p:txBody>
          <a:bodyPr/>
          <a:lstStyle/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DELOVI ČAMCA I NJIHOVA ISPRAVNOST (TRIM ČAMCA)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VRSTE VESALA 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ODRŽAVANJE ČAMACA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8B6B06C-684D-4AEB-88E8-9D256BB54A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76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7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13C2B-6541-4989-802F-971EDA893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906"/>
          </a:xfrm>
        </p:spPr>
        <p:txBody>
          <a:bodyPr/>
          <a:lstStyle/>
          <a:p>
            <a:pPr algn="ctr"/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PLIVANJE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DBBF7-2748-4971-BE3D-80FC7A01C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0032"/>
            <a:ext cx="10515600" cy="5438898"/>
          </a:xfrm>
        </p:spPr>
        <p:txBody>
          <a:bodyPr/>
          <a:lstStyle/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 POČETKA OBUČAVANJA POČETNIKA OBAVEZNA JE PROVERA ZNANJA PLIVANJA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PLIVANJE 50 METARA U OPREMI U KOJOJ ĆE UĆI U ČAMAC</a:t>
            </a:r>
          </a:p>
          <a:p>
            <a:pPr lvl="1"/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MIRNOJ VODI (SLOBODNOJ )</a:t>
            </a:r>
          </a:p>
          <a:p>
            <a:pPr lvl="1"/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TEKUĆOJ VODI</a:t>
            </a:r>
          </a:p>
          <a:p>
            <a:pPr lvl="1"/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KLUBOVI NAJČEŠĆE PRIBAVLJAJU POTVRDE RODITELJA O ZNANJU PLIVANJA!?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03BF8C9-3076-4E9F-BE8C-CB855F2A68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48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8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531B8-5147-46DB-AC94-134061524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1789"/>
          </a:xfrm>
        </p:spPr>
        <p:txBody>
          <a:bodyPr>
            <a:normAutofit fontScale="90000"/>
          </a:bodyPr>
          <a:lstStyle/>
          <a:p>
            <a:pPr algn="ctr"/>
            <a:b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MANIPULACIJA ČAMCEM I VESLIMA NA SUVOM</a:t>
            </a:r>
            <a:br>
              <a:rPr lang="sr-Latn-R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257E2-F9F8-4B10-8464-65985E360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6914"/>
            <a:ext cx="10515600" cy="5272644"/>
          </a:xfrm>
        </p:spPr>
        <p:txBody>
          <a:bodyPr/>
          <a:lstStyle/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SMEŠTAJ ČAMACA I VESALA U HANGARU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PRAVILNO IZVLAČENJE ČAMCA IZ NOSAČA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DRŽANJE I NOŠENJE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SPUŠTANJE ČAMCA NA VODU I NJEGOVO VADJENJE IZ VODE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AD072C7-A5F4-461E-8E68-21F04F07C5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88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6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F0BD4-C029-4B6F-95FF-15446947A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818099"/>
          </a:xfrm>
        </p:spPr>
        <p:txBody>
          <a:bodyPr>
            <a:normAutofit fontScale="90000"/>
          </a:bodyPr>
          <a:lstStyle/>
          <a:p>
            <a:pPr algn="ctr"/>
            <a:b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ULAZAK U ČAMAC I IZLAZAK, SEDENJE U ČAMCU I DRŽANJE VESALA</a:t>
            </a:r>
            <a:b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24524-4844-46EE-8E2D-7E1D50DD6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8161"/>
            <a:ext cx="10515600" cy="5272644"/>
          </a:xfrm>
        </p:spPr>
        <p:txBody>
          <a:bodyPr/>
          <a:lstStyle/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KAKO SE ULAZI U ČAMAC 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KAKO SE IZ NJEGA IZLAZI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OSNOVNI POLOŽAJ TELA I RUKU (BEZBEDNO SEDENJE)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HVAT VESLA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CF72170-3065-44C8-AAFE-B3D7A95920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39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9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AFD2B-38C1-43DC-A8B3-78F745439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4901"/>
          </a:xfrm>
        </p:spPr>
        <p:txBody>
          <a:bodyPr>
            <a:normAutofit fontScale="90000"/>
          </a:bodyPr>
          <a:lstStyle/>
          <a:p>
            <a:pPr algn="ctr"/>
            <a:b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BALANS ČAMCA I POVRŠINA OSLONCA</a:t>
            </a:r>
            <a:b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69191E-3D73-4CAA-9294-116DFCB673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543050"/>
            <a:ext cx="6096000" cy="4356100"/>
          </a:xfr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4D3A434-2495-4A0E-B858-3C787047A7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715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40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A4CC4-679C-4407-B68C-F7932ABF4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6781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POSTUPAK U SLUČAJU PREVRTANJA ČAMCA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CAD35-EBD5-4FF4-BC2B-7EFF64501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9402"/>
            <a:ext cx="10515600" cy="5676405"/>
          </a:xfrm>
        </p:spPr>
        <p:txBody>
          <a:bodyPr/>
          <a:lstStyle/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SASTAVNI DEO METODIKE MANIPULACIJE ĆAMCEM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SASTAVNI DEO ZNANJA I U OVOM SLUČAJU UMENJA IZ BEZBEDNOSTI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89136F6-CA20-47A0-B93E-4CBC1BDD6E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3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7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C35CE-F55B-498C-9893-E2C7FF4EE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31914"/>
          </a:xfrm>
        </p:spPr>
        <p:txBody>
          <a:bodyPr/>
          <a:lstStyle/>
          <a:p>
            <a:pPr algn="just"/>
            <a:r>
              <a:rPr lang="sr-Latn-RS" dirty="0"/>
              <a:t>OVO PREDAVANJE JE UVODNI DEO ZA PREDAVANJE SLEDEĆE NEDELJE SA TEMOM UČENJA TEHNIKE VESLANJA</a:t>
            </a:r>
            <a:endParaRPr lang="en-US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AACB4D1-FFB9-40A3-95BB-1829928415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2CCE68C-6A7E-4ED3-B8E0-5E2F00792D4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6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5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7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353</Words>
  <Application>Microsoft Office PowerPoint</Application>
  <PresentationFormat>Widescreen</PresentationFormat>
  <Paragraphs>66</Paragraphs>
  <Slides>14</Slides>
  <Notes>0</Notes>
  <HiddenSlides>0</HiddenSlides>
  <MMClips>16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 Theme</vt:lpstr>
      <vt:lpstr>METODIKA VESLANJA</vt:lpstr>
      <vt:lpstr>OPŠTI PRINCIPI METODIKE</vt:lpstr>
      <vt:lpstr>METODE UČENJA TEHNIKA U SPORTU</vt:lpstr>
      <vt:lpstr>STRUKTURA METODIKE VESLANJA</vt:lpstr>
      <vt:lpstr> KARAKTERISTIKE VODE NA KOJOJ SE SPROVODI METODIIKA </vt:lpstr>
      <vt:lpstr> PRAVILA KRETANJA NA VODI </vt:lpstr>
      <vt:lpstr> BEZBEDNOST </vt:lpstr>
      <vt:lpstr> OPREMA ZA VESLANJE I BRIGA O NJOJ </vt:lpstr>
      <vt:lpstr>PLIVANJE</vt:lpstr>
      <vt:lpstr> MANIPULACIJA ČAMCEM I VESLIMA NA SUVOM </vt:lpstr>
      <vt:lpstr> ULAZAK U ČAMAC I IZLAZAK, SEDENJE U ČAMCU I DRŽANJE VESALA </vt:lpstr>
      <vt:lpstr> BALANS ČAMCA I POVRŠINA OSLONCA </vt:lpstr>
      <vt:lpstr>POSTUPAK U SLUČAJU PREVRTANJA ČAMCA</vt:lpstr>
      <vt:lpstr>OVO PREDAVANJE JE UVODNI DEO ZA PREDAVANJE SLEDEĆE NEDELJE SA TEMOM UČENJA TEHNIKE VESLANJA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METODIKA VESLANJA</dc:title>
  <dc:creator>Ivana</dc:creator>
  <cp:lastModifiedBy>Ivana</cp:lastModifiedBy>
  <cp:revision>28</cp:revision>
  <dcterms:created xsi:type="dcterms:W3CDTF">2020-03-26T17:41:45Z</dcterms:created>
  <dcterms:modified xsi:type="dcterms:W3CDTF">2020-03-27T00:26:01Z</dcterms:modified>
</cp:coreProperties>
</file>