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9" r:id="rId1"/>
  </p:sldMasterIdLst>
  <p:sldIdLst>
    <p:sldId id="256" r:id="rId2"/>
    <p:sldId id="264" r:id="rId3"/>
    <p:sldId id="286" r:id="rId4"/>
    <p:sldId id="272" r:id="rId5"/>
    <p:sldId id="267" r:id="rId6"/>
    <p:sldId id="268" r:id="rId7"/>
    <p:sldId id="289" r:id="rId8"/>
    <p:sldId id="291" r:id="rId9"/>
    <p:sldId id="288" r:id="rId10"/>
    <p:sldId id="292" r:id="rId11"/>
    <p:sldId id="271" r:id="rId12"/>
    <p:sldId id="274" r:id="rId13"/>
    <p:sldId id="269" r:id="rId14"/>
    <p:sldId id="273" r:id="rId15"/>
    <p:sldId id="276" r:id="rId16"/>
    <p:sldId id="293" r:id="rId17"/>
    <p:sldId id="295" r:id="rId18"/>
    <p:sldId id="297" r:id="rId19"/>
    <p:sldId id="294" r:id="rId20"/>
    <p:sldId id="296" r:id="rId21"/>
    <p:sldId id="298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143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D832-B88C-2E41-8444-5C5B64BA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17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81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05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105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1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06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652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D832-B88C-2E41-8444-5C5B64BA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0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69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12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41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500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14911" y="4080911"/>
            <a:ext cx="7772400" cy="1127246"/>
          </a:xfrm>
        </p:spPr>
        <p:txBody>
          <a:bodyPr>
            <a:normAutofit/>
          </a:bodyPr>
          <a:lstStyle/>
          <a:p>
            <a:pPr algn="l"/>
            <a:r>
              <a:rPr lang="sl-SI" dirty="0">
                <a:solidFill>
                  <a:schemeClr val="bg1"/>
                </a:solidFill>
                <a:latin typeface="Impact" panose="020B0806030902050204" pitchFamily="34" charset="0"/>
                <a:cs typeface="Bebas Neue Bold"/>
              </a:rPr>
              <a:t>WATERBASKETBALL</a:t>
            </a:r>
            <a:r>
              <a:rPr lang="sl-SI" sz="5400" dirty="0">
                <a:solidFill>
                  <a:schemeClr val="bg1"/>
                </a:solidFill>
                <a:latin typeface="Bebas Neue Bold"/>
                <a:cs typeface="Bebas Neue Bold"/>
              </a:rPr>
              <a:t> 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230048" y="4922779"/>
            <a:ext cx="6400800" cy="321053"/>
          </a:xfrm>
        </p:spPr>
        <p:txBody>
          <a:bodyPr>
            <a:noAutofit/>
          </a:bodyPr>
          <a:lstStyle/>
          <a:p>
            <a:pPr algn="l"/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New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attractive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water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sport</a:t>
            </a:r>
            <a:endParaRPr lang="sl-SI" sz="18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2174512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NH1S33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0" y="609599"/>
            <a:ext cx="2201470" cy="16234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It‘s about</a:t>
            </a:r>
            <a:br>
              <a:rPr lang="en-US" sz="3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</a:br>
            <a:r>
              <a:rPr lang="en-US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water</a:t>
            </a:r>
            <a:endParaRPr lang="en-US" sz="36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406677" y="2561271"/>
            <a:ext cx="2604163" cy="348009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A playing court should be 25 m long and 12,5 m wide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The distance between baskets is 13 m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Each of them is standing 6</a:t>
            </a:r>
            <a:r>
              <a:rPr lang="sl-SI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en-US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m of the court edge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Minimum depth should be at least 1,8m in all parts of the court</a:t>
            </a:r>
          </a:p>
          <a:p>
            <a:pPr marL="285750" indent="-285750">
              <a:buFont typeface="Arial"/>
              <a:buChar char="•"/>
            </a:pPr>
            <a:endParaRPr lang="en-US" sz="18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27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K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20800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 sz="3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It‘s about </a:t>
            </a:r>
            <a:br>
              <a:rPr lang="sl-SI" sz="3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</a:br>
            <a:r>
              <a:rPr lang="sl-SI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a basket</a:t>
            </a:r>
            <a:endParaRPr lang="en-US" sz="56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609597" y="2875188"/>
            <a:ext cx="4598727" cy="3166175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The basket is free standing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It stands on the ground of the court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The ring of the basket is 1,05 m above the water surface</a:t>
            </a:r>
          </a:p>
          <a:p>
            <a:endParaRPr lang="en-US" sz="2700" dirty="0">
              <a:solidFill>
                <a:srgbClr val="DBEEF4"/>
              </a:solidFill>
              <a:latin typeface="Bebas Neue Bold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2010753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Zog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514555" y="2539867"/>
            <a:ext cx="2310783" cy="2104667"/>
          </a:xfrm>
        </p:spPr>
        <p:txBody>
          <a:bodyPr vert="horz" lIns="68580" tIns="34290" rIns="68580" bIns="34290" rtlCol="0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It‘s orange with a characteristic basketball pattern</a:t>
            </a:r>
          </a:p>
          <a:p>
            <a:pPr marL="285750" indent="-285750">
              <a:buFont typeface="Arial"/>
              <a:buChar char="•"/>
            </a:pP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It has 71 cm circumference and weight‘s 500 g</a:t>
            </a:r>
            <a:endParaRPr lang="en-US" sz="18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  <p:sp>
        <p:nvSpPr>
          <p:cNvPr id="10" name="Naslov 1"/>
          <p:cNvSpPr txBox="1">
            <a:spLocks/>
          </p:cNvSpPr>
          <p:nvPr/>
        </p:nvSpPr>
        <p:spPr>
          <a:xfrm>
            <a:off x="609599" y="609600"/>
            <a:ext cx="6347713" cy="20800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3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And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b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</a:br>
            <a:r>
              <a:rPr lang="sl-SI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a ball</a:t>
            </a:r>
            <a:endParaRPr lang="en-US" sz="56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1157579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kip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5194" y="622407"/>
            <a:ext cx="8217728" cy="597586"/>
          </a:xfrm>
        </p:spPr>
        <p:txBody>
          <a:bodyPr vert="horz" lIns="68580" tIns="34290" rIns="68580" bIns="34290" rtlCol="0" anchor="t">
            <a:noAutofit/>
          </a:bodyPr>
          <a:lstStyle/>
          <a:p>
            <a:r>
              <a:rPr lang="sl-SI" sz="3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Each team consists of maximum 10 players</a:t>
            </a:r>
            <a:endParaRPr lang="en-US" sz="36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463754" y="1291338"/>
            <a:ext cx="8219165" cy="499413"/>
          </a:xfrm>
        </p:spPr>
        <p:txBody>
          <a:bodyPr vert="horz" lIns="68580" tIns="34290" rIns="68580" bIns="34290" rtlCol="0">
            <a:normAutofit/>
          </a:bodyPr>
          <a:lstStyle/>
          <a:p>
            <a:r>
              <a:rPr lang="sl-SI" sz="24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During the game, there are 5 players from each team in the court</a:t>
            </a:r>
            <a:endParaRPr lang="en-US" sz="24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377218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vanj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Naslov 1"/>
          <p:cNvSpPr>
            <a:spLocks noGrp="1"/>
          </p:cNvSpPr>
          <p:nvPr>
            <p:ph type="title"/>
          </p:nvPr>
        </p:nvSpPr>
        <p:spPr>
          <a:xfrm>
            <a:off x="464334" y="406664"/>
            <a:ext cx="8229600" cy="996714"/>
          </a:xfrm>
        </p:spPr>
        <p:txBody>
          <a:bodyPr>
            <a:normAutofit/>
          </a:bodyPr>
          <a:lstStyle/>
          <a:p>
            <a:pPr algn="l"/>
            <a:r>
              <a:rPr lang="sl-SI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Three things to play</a:t>
            </a:r>
          </a:p>
        </p:txBody>
      </p:sp>
      <p:sp>
        <p:nvSpPr>
          <p:cNvPr id="7" name="Označba mesta vsebine 2"/>
          <p:cNvSpPr txBox="1">
            <a:spLocks/>
          </p:cNvSpPr>
          <p:nvPr/>
        </p:nvSpPr>
        <p:spPr>
          <a:xfrm>
            <a:off x="478025" y="1329091"/>
            <a:ext cx="6603259" cy="1289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24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Swimming - with fast sprints and quick water starts</a:t>
            </a:r>
          </a:p>
        </p:txBody>
      </p:sp>
    </p:spTree>
    <p:extLst>
      <p:ext uri="{BB962C8B-B14F-4D97-AF65-F5344CB8AC3E}">
        <p14:creationId xmlns:p14="http://schemas.microsoft.com/office/powerpoint/2010/main" val="706033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odaj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Označba mesta vsebine 2"/>
          <p:cNvSpPr txBox="1">
            <a:spLocks/>
          </p:cNvSpPr>
          <p:nvPr/>
        </p:nvSpPr>
        <p:spPr>
          <a:xfrm>
            <a:off x="478025" y="1329091"/>
            <a:ext cx="5125333" cy="1289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24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Passing the ball - with both or one hand</a:t>
            </a:r>
          </a:p>
        </p:txBody>
      </p:sp>
      <p:sp>
        <p:nvSpPr>
          <p:cNvPr id="6" name="Naslov 1"/>
          <p:cNvSpPr>
            <a:spLocks noGrp="1"/>
          </p:cNvSpPr>
          <p:nvPr>
            <p:ph type="title"/>
          </p:nvPr>
        </p:nvSpPr>
        <p:spPr>
          <a:xfrm>
            <a:off x="464334" y="406664"/>
            <a:ext cx="8229600" cy="996714"/>
          </a:xfrm>
        </p:spPr>
        <p:txBody>
          <a:bodyPr>
            <a:normAutofit/>
          </a:bodyPr>
          <a:lstStyle/>
          <a:p>
            <a:pPr algn="l"/>
            <a:r>
              <a:rPr lang="sl-SI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Three things to play</a:t>
            </a:r>
          </a:p>
        </p:txBody>
      </p:sp>
    </p:spTree>
    <p:extLst>
      <p:ext uri="{BB962C8B-B14F-4D97-AF65-F5344CB8AC3E}">
        <p14:creationId xmlns:p14="http://schemas.microsoft.com/office/powerpoint/2010/main" val="1956805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Naslov 1"/>
          <p:cNvSpPr>
            <a:spLocks noGrp="1"/>
          </p:cNvSpPr>
          <p:nvPr>
            <p:ph type="title"/>
          </p:nvPr>
        </p:nvSpPr>
        <p:spPr>
          <a:xfrm>
            <a:off x="464334" y="406664"/>
            <a:ext cx="8229600" cy="996714"/>
          </a:xfrm>
        </p:spPr>
        <p:txBody>
          <a:bodyPr>
            <a:normAutofit/>
          </a:bodyPr>
          <a:lstStyle/>
          <a:p>
            <a:pPr algn="l"/>
            <a:r>
              <a:rPr lang="sl-SI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Three things to play</a:t>
            </a:r>
          </a:p>
        </p:txBody>
      </p:sp>
      <p:sp>
        <p:nvSpPr>
          <p:cNvPr id="8" name="Označba mesta vsebine 2"/>
          <p:cNvSpPr txBox="1">
            <a:spLocks/>
          </p:cNvSpPr>
          <p:nvPr/>
        </p:nvSpPr>
        <p:spPr>
          <a:xfrm>
            <a:off x="478025" y="1329091"/>
            <a:ext cx="7248847" cy="1289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24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Scoring a </a:t>
            </a:r>
            <a:r>
              <a:rPr lang="sl-SI" sz="24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goal</a:t>
            </a:r>
            <a:r>
              <a:rPr lang="sl-SI" sz="24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(</a:t>
            </a:r>
            <a:r>
              <a:rPr lang="sl-SI" sz="24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basket</a:t>
            </a:r>
            <a:r>
              <a:rPr lang="sl-SI" sz="24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76035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Naslov 1"/>
          <p:cNvSpPr txBox="1">
            <a:spLocks/>
          </p:cNvSpPr>
          <p:nvPr/>
        </p:nvSpPr>
        <p:spPr>
          <a:xfrm>
            <a:off x="591037" y="549352"/>
            <a:ext cx="3528271" cy="236150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sl-SI" sz="2700" dirty="0">
                <a:solidFill>
                  <a:srgbClr val="DBEEF4"/>
                </a:solidFill>
                <a:latin typeface="Bebas Neue Bold"/>
                <a:cs typeface="Bebas Neue Bold"/>
              </a:rPr>
            </a:br>
            <a:r>
              <a:rPr lang="en-US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F</a:t>
            </a:r>
            <a:r>
              <a:rPr lang="sl-SI" sz="56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all</a:t>
            </a:r>
            <a:r>
              <a:rPr lang="sl-SI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-</a:t>
            </a:r>
          </a:p>
          <a:p>
            <a:r>
              <a:rPr lang="sl-SI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away</a:t>
            </a:r>
            <a:endParaRPr lang="en-US" sz="56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  <a:p>
            <a:endParaRPr lang="en-US" sz="5600" dirty="0">
              <a:solidFill>
                <a:srgbClr val="DBEEF4"/>
              </a:solidFill>
              <a:latin typeface="Bebas Neue Bold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2278087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zabijanj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Naslov 1"/>
          <p:cNvSpPr txBox="1">
            <a:spLocks/>
          </p:cNvSpPr>
          <p:nvPr/>
        </p:nvSpPr>
        <p:spPr>
          <a:xfrm>
            <a:off x="591037" y="549352"/>
            <a:ext cx="3528271" cy="1605873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60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Slam </a:t>
            </a:r>
          </a:p>
          <a:p>
            <a:r>
              <a:rPr lang="sl-SI" sz="60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dunk</a:t>
            </a:r>
            <a:endParaRPr lang="en-US" sz="56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2404229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recizno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1038" y="549352"/>
            <a:ext cx="2705055" cy="1605873"/>
          </a:xfr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sl-SI" sz="4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Precision and </a:t>
            </a:r>
            <a:br>
              <a:rPr lang="sl-SI" sz="4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</a:br>
            <a:r>
              <a:rPr lang="sl-SI" sz="4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control</a:t>
            </a:r>
            <a:endParaRPr lang="en-US" sz="46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621509" y="2437985"/>
            <a:ext cx="2153886" cy="3761978"/>
          </a:xfrm>
        </p:spPr>
        <p:txBody>
          <a:bodyPr vert="horz" lIns="68580" tIns="34290" rIns="68580" bIns="34290" rtlCol="0">
            <a:normAutofit/>
          </a:bodyPr>
          <a:lstStyle/>
          <a:p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Scoring a goal (basket) requires a balanced position on the water, a well coordinated movement of the legs, body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and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arms</a:t>
            </a:r>
            <a:endParaRPr lang="sl-SI" sz="18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  <a:p>
            <a:endParaRPr lang="sl-SI" sz="18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  <a:p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Furthermore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it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demands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a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very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precise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hand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and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great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focus</a:t>
            </a:r>
            <a:endParaRPr lang="en-US" sz="18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568890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zadj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199" y="474399"/>
            <a:ext cx="8354145" cy="1844297"/>
          </a:xfrm>
        </p:spPr>
        <p:txBody>
          <a:bodyPr>
            <a:noAutofit/>
          </a:bodyPr>
          <a:lstStyle/>
          <a:p>
            <a:r>
              <a:rPr lang="sl-SI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Waterbasketball </a:t>
            </a:r>
            <a:br>
              <a:rPr lang="sl-SI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</a:br>
            <a:r>
              <a:rPr lang="sl-SI" sz="3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is about team-work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949495" y="2856917"/>
            <a:ext cx="7362422" cy="3629963"/>
          </a:xfrm>
        </p:spPr>
        <p:txBody>
          <a:bodyPr>
            <a:normAutofit/>
          </a:bodyPr>
          <a:lstStyle/>
          <a:p>
            <a:r>
              <a:rPr lang="sl-SI" sz="27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There are 5 players trying to get the best opportunity for a single player to score</a:t>
            </a:r>
          </a:p>
          <a:p>
            <a:r>
              <a:rPr lang="sl-SI" sz="27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Skill and technique of every individual is crucial for success </a:t>
            </a:r>
          </a:p>
          <a:p>
            <a:r>
              <a:rPr lang="sl-SI" sz="27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Tactics are as important as technique in gaining advantage in the game</a:t>
            </a:r>
          </a:p>
        </p:txBody>
      </p:sp>
    </p:spTree>
    <p:extLst>
      <p:ext uri="{BB962C8B-B14F-4D97-AF65-F5344CB8AC3E}">
        <p14:creationId xmlns:p14="http://schemas.microsoft.com/office/powerpoint/2010/main" val="3100471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5na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Naslov 1"/>
          <p:cNvSpPr txBox="1">
            <a:spLocks/>
          </p:cNvSpPr>
          <p:nvPr/>
        </p:nvSpPr>
        <p:spPr>
          <a:xfrm>
            <a:off x="464334" y="406664"/>
            <a:ext cx="8229600" cy="9967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60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The basic offense position</a:t>
            </a:r>
            <a:endParaRPr lang="sl-SI" sz="56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  <p:sp>
        <p:nvSpPr>
          <p:cNvPr id="7" name="Označba mesta vsebine 2"/>
          <p:cNvSpPr txBox="1">
            <a:spLocks/>
          </p:cNvSpPr>
          <p:nvPr/>
        </p:nvSpPr>
        <p:spPr>
          <a:xfrm>
            <a:off x="478025" y="1329091"/>
            <a:ext cx="7484292" cy="825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Five offensive players form a five-star formation around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the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basket</a:t>
            </a:r>
            <a:endParaRPr lang="en-US" sz="18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  <a:p>
            <a:endParaRPr lang="sl-SI" dirty="0">
              <a:solidFill>
                <a:srgbClr val="DBEEF4"/>
              </a:solidFill>
              <a:latin typeface="Bebas Neue Bold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2614885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dko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Naslov 1"/>
          <p:cNvSpPr txBox="1">
            <a:spLocks/>
          </p:cNvSpPr>
          <p:nvPr/>
        </p:nvSpPr>
        <p:spPr>
          <a:xfrm>
            <a:off x="591038" y="549352"/>
            <a:ext cx="2811382" cy="1733675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40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Playing under the </a:t>
            </a:r>
          </a:p>
          <a:p>
            <a:r>
              <a:rPr lang="sl-SI" sz="40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basket</a:t>
            </a:r>
            <a:endParaRPr lang="en-US" sz="40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  <p:sp>
        <p:nvSpPr>
          <p:cNvPr id="9" name="Označba mesta besedila 3"/>
          <p:cNvSpPr txBox="1">
            <a:spLocks/>
          </p:cNvSpPr>
          <p:nvPr/>
        </p:nvSpPr>
        <p:spPr>
          <a:xfrm>
            <a:off x="621509" y="2623252"/>
            <a:ext cx="2153886" cy="341998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sl-SI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A center player is usually a strong and </a:t>
            </a:r>
            <a:r>
              <a:rPr lang="sl-SI" sz="18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high</a:t>
            </a:r>
            <a:r>
              <a:rPr lang="sl-SI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player</a:t>
            </a:r>
            <a:endParaRPr lang="sl-SI" sz="1800" dirty="0">
              <a:solidFill>
                <a:schemeClr val="accent5">
                  <a:lumMod val="20000"/>
                  <a:lumOff val="80000"/>
                </a:schemeClr>
              </a:solidFill>
              <a:latin typeface="Impact" panose="020B0806030902050204" pitchFamily="34" charset="0"/>
              <a:cs typeface="Bebas Neue Bold"/>
            </a:endParaRPr>
          </a:p>
          <a:p>
            <a:endParaRPr lang="sl-SI" sz="1800" dirty="0">
              <a:solidFill>
                <a:schemeClr val="accent5">
                  <a:lumMod val="20000"/>
                  <a:lumOff val="80000"/>
                </a:schemeClr>
              </a:solidFill>
              <a:latin typeface="Impact" panose="020B0806030902050204" pitchFamily="34" charset="0"/>
              <a:cs typeface="Bebas Neue Bold"/>
            </a:endParaRPr>
          </a:p>
          <a:p>
            <a:pPr marL="285750" indent="-285750">
              <a:buFont typeface="Arial"/>
              <a:buChar char="•"/>
            </a:pPr>
            <a:r>
              <a:rPr lang="sl-SI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On the picture you can see a typical personal foul</a:t>
            </a:r>
            <a:endParaRPr lang="en-US" sz="1800" dirty="0">
              <a:solidFill>
                <a:schemeClr val="accent5">
                  <a:lumMod val="20000"/>
                  <a:lumOff val="80000"/>
                </a:schemeClr>
              </a:solidFill>
              <a:latin typeface="Impact" panose="020B0806030902050204" pitchFamily="34" charset="0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1741541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5na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Naslov 1"/>
          <p:cNvSpPr txBox="1">
            <a:spLocks/>
          </p:cNvSpPr>
          <p:nvPr/>
        </p:nvSpPr>
        <p:spPr>
          <a:xfrm>
            <a:off x="464334" y="406664"/>
            <a:ext cx="8229600" cy="9967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Basic position after exclusion</a:t>
            </a:r>
          </a:p>
        </p:txBody>
      </p:sp>
      <p:sp>
        <p:nvSpPr>
          <p:cNvPr id="16" name="Označba mesta vsebine 2"/>
          <p:cNvSpPr txBox="1">
            <a:spLocks/>
          </p:cNvSpPr>
          <p:nvPr/>
        </p:nvSpPr>
        <p:spPr>
          <a:xfrm>
            <a:off x="478024" y="1329091"/>
            <a:ext cx="8426072" cy="8255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24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When a player commits a personal foul in their defensive half of the court, the foul is judged by an exclusion of the player for the time of one </a:t>
            </a:r>
            <a:r>
              <a:rPr lang="sl-SI" sz="24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attack</a:t>
            </a:r>
            <a:endParaRPr lang="sl-SI" sz="24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  <a:p>
            <a:endParaRPr lang="sl-SI" dirty="0">
              <a:solidFill>
                <a:srgbClr val="DBEEF4"/>
              </a:solidFill>
              <a:latin typeface="Bebas Neue Bold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3619194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zadj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slov 1"/>
          <p:cNvSpPr txBox="1">
            <a:spLocks/>
          </p:cNvSpPr>
          <p:nvPr/>
        </p:nvSpPr>
        <p:spPr>
          <a:xfrm>
            <a:off x="457200" y="108082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48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Adjustable basket for all ages </a:t>
            </a:r>
          </a:p>
        </p:txBody>
      </p:sp>
      <p:sp>
        <p:nvSpPr>
          <p:cNvPr id="3" name="Označba mesta vsebine 2"/>
          <p:cNvSpPr txBox="1">
            <a:spLocks/>
          </p:cNvSpPr>
          <p:nvPr/>
        </p:nvSpPr>
        <p:spPr>
          <a:xfrm>
            <a:off x="457200" y="2406384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With an adjustable steel basket, we are able to adjust the height of the ring above the </a:t>
            </a:r>
            <a:r>
              <a:rPr lang="sl-SI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water</a:t>
            </a:r>
            <a:r>
              <a:rPr lang="sl-SI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surface</a:t>
            </a:r>
            <a:endParaRPr lang="sl-SI" sz="2700" dirty="0">
              <a:solidFill>
                <a:schemeClr val="accent5">
                  <a:lumMod val="20000"/>
                  <a:lumOff val="80000"/>
                </a:schemeClr>
              </a:solidFill>
              <a:latin typeface="Impact" panose="020B0806030902050204" pitchFamily="34" charset="0"/>
              <a:cs typeface="Bebas Neue Bold"/>
            </a:endParaRPr>
          </a:p>
          <a:p>
            <a:r>
              <a:rPr lang="sl-SI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That makes an important difference in the game for children, still having the advantage of playing under </a:t>
            </a:r>
            <a:r>
              <a:rPr lang="sl-SI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the</a:t>
            </a:r>
            <a:r>
              <a:rPr lang="sl-SI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basket</a:t>
            </a:r>
            <a:endParaRPr lang="sl-SI" sz="2700" dirty="0">
              <a:solidFill>
                <a:schemeClr val="accent5">
                  <a:lumMod val="20000"/>
                  <a:lumOff val="80000"/>
                </a:schemeClr>
              </a:solidFill>
              <a:latin typeface="Impact" panose="020B0806030902050204" pitchFamily="34" charset="0"/>
              <a:cs typeface="Bebas Neue Bold"/>
            </a:endParaRPr>
          </a:p>
          <a:p>
            <a:r>
              <a:rPr lang="sl-SI" sz="2700" dirty="0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When using a women waterpolo ball or even the official size, it is easier for kids to </a:t>
            </a:r>
            <a:r>
              <a:rPr lang="sl-SI" sz="27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Impact" panose="020B0806030902050204" pitchFamily="34" charset="0"/>
                <a:cs typeface="Bebas Neue Bold"/>
              </a:rPr>
              <a:t>score</a:t>
            </a:r>
            <a:endParaRPr lang="sl-SI" sz="2700" dirty="0">
              <a:solidFill>
                <a:schemeClr val="accent5">
                  <a:lumMod val="20000"/>
                  <a:lumOff val="80000"/>
                </a:schemeClr>
              </a:solidFill>
              <a:latin typeface="Impact" panose="020B0806030902050204" pitchFamily="34" charset="0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2555627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eca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Naslov 1"/>
          <p:cNvSpPr txBox="1">
            <a:spLocks/>
          </p:cNvSpPr>
          <p:nvPr/>
        </p:nvSpPr>
        <p:spPr>
          <a:xfrm>
            <a:off x="464334" y="406664"/>
            <a:ext cx="8229600" cy="99671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60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Small kids, shallow pool</a:t>
            </a:r>
            <a:endParaRPr lang="en-US" sz="60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  <p:sp>
        <p:nvSpPr>
          <p:cNvPr id="5" name="Označba mesta vsebine 2"/>
          <p:cNvSpPr txBox="1">
            <a:spLocks/>
          </p:cNvSpPr>
          <p:nvPr/>
        </p:nvSpPr>
        <p:spPr>
          <a:xfrm>
            <a:off x="478024" y="1329091"/>
            <a:ext cx="8426072" cy="825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20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The younger kids, that don‘t swimm yet, can play by walking and running on the bottom of the pool with adjusted rules and </a:t>
            </a:r>
            <a:r>
              <a:rPr lang="sl-SI" sz="20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court</a:t>
            </a:r>
            <a:r>
              <a:rPr lang="sl-SI" sz="20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20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dimensions</a:t>
            </a:r>
            <a:endParaRPr lang="en-US" sz="20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1818854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o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Naslov 1"/>
          <p:cNvSpPr txBox="1">
            <a:spLocks/>
          </p:cNvSpPr>
          <p:nvPr/>
        </p:nvSpPr>
        <p:spPr>
          <a:xfrm>
            <a:off x="464334" y="542220"/>
            <a:ext cx="8229600" cy="11486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B</a:t>
            </a:r>
            <a:r>
              <a:rPr lang="sl-SI" sz="60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all sizes</a:t>
            </a:r>
            <a:endParaRPr lang="en-US" sz="60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3321472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ca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Naslov 1"/>
          <p:cNvSpPr txBox="1">
            <a:spLocks/>
          </p:cNvSpPr>
          <p:nvPr/>
        </p:nvSpPr>
        <p:spPr>
          <a:xfrm>
            <a:off x="464334" y="406664"/>
            <a:ext cx="8229600" cy="9967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4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Bigger</a:t>
            </a:r>
            <a:r>
              <a:rPr lang="sl-SI" sz="4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4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kids</a:t>
            </a:r>
            <a:r>
              <a:rPr lang="sl-SI" sz="4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, </a:t>
            </a:r>
            <a:r>
              <a:rPr lang="sl-SI" sz="4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swimm</a:t>
            </a:r>
            <a:r>
              <a:rPr lang="sl-SI" sz="4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and play</a:t>
            </a:r>
            <a:endParaRPr lang="en-US" sz="48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</p:txBody>
      </p:sp>
      <p:sp>
        <p:nvSpPr>
          <p:cNvPr id="7" name="Označba mesta vsebine 2"/>
          <p:cNvSpPr txBox="1">
            <a:spLocks/>
          </p:cNvSpPr>
          <p:nvPr/>
        </p:nvSpPr>
        <p:spPr>
          <a:xfrm>
            <a:off x="478024" y="1329091"/>
            <a:ext cx="8426072" cy="825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Kids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, that are allready good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swimmers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play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without having a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ground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stand</a:t>
            </a:r>
            <a:endParaRPr lang="sl-SI" sz="18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  <a:p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They can use a waterpolo ball,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for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it is smaller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and</a:t>
            </a:r>
            <a:r>
              <a:rPr lang="sl-SI" sz="18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18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lighter</a:t>
            </a:r>
            <a:endParaRPr lang="sl-SI" sz="18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  <a:p>
            <a:endParaRPr lang="sl-SI" sz="2000" dirty="0">
              <a:solidFill>
                <a:srgbClr val="DBEEF4"/>
              </a:solidFill>
              <a:latin typeface="Bebas Neue Bold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1782532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zadj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slov 1"/>
          <p:cNvSpPr txBox="1">
            <a:spLocks/>
          </p:cNvSpPr>
          <p:nvPr/>
        </p:nvSpPr>
        <p:spPr>
          <a:xfrm>
            <a:off x="457200" y="120211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56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Why play waterbasketball?</a:t>
            </a:r>
          </a:p>
        </p:txBody>
      </p:sp>
      <p:sp>
        <p:nvSpPr>
          <p:cNvPr id="3" name="Označba mesta vsebine 2"/>
          <p:cNvSpPr txBox="1">
            <a:spLocks/>
          </p:cNvSpPr>
          <p:nvPr/>
        </p:nvSpPr>
        <p:spPr>
          <a:xfrm>
            <a:off x="457200" y="252768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27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It‘s</a:t>
            </a:r>
            <a:r>
              <a:rPr lang="sl-SI" sz="27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one of the most healthy </a:t>
            </a:r>
            <a:r>
              <a:rPr lang="sl-SI" sz="27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sports</a:t>
            </a:r>
            <a:r>
              <a:rPr lang="sl-SI" sz="27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27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ever</a:t>
            </a:r>
            <a:endParaRPr lang="sl-SI" sz="27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  <a:p>
            <a:r>
              <a:rPr lang="sl-SI" sz="27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It‘s</a:t>
            </a:r>
            <a:r>
              <a:rPr lang="sl-SI" sz="27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for that exciting moment, when the ball falls through the net with a </a:t>
            </a:r>
            <a:r>
              <a:rPr lang="sl-SI" sz="27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specific</a:t>
            </a:r>
            <a:r>
              <a:rPr lang="sl-SI" sz="27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27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sound</a:t>
            </a:r>
            <a:endParaRPr lang="sl-SI" sz="27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  <a:p>
            <a:r>
              <a:rPr lang="sl-SI" sz="27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It‘s</a:t>
            </a:r>
            <a:r>
              <a:rPr lang="sl-SI" sz="27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for that glorius feeling you get, when lifting above the water surface to </a:t>
            </a:r>
            <a:r>
              <a:rPr lang="sl-SI" sz="27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the</a:t>
            </a:r>
            <a:r>
              <a:rPr lang="sl-SI" sz="2700" dirty="0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 </a:t>
            </a:r>
            <a:r>
              <a:rPr lang="sl-SI" sz="2700" dirty="0" err="1">
                <a:solidFill>
                  <a:srgbClr val="DBEEF4"/>
                </a:solidFill>
                <a:latin typeface="Impact" panose="020B0806030902050204" pitchFamily="34" charset="0"/>
                <a:cs typeface="Bebas Neue Bold"/>
              </a:rPr>
              <a:t>basket</a:t>
            </a:r>
            <a:endParaRPr lang="sl-SI" sz="2700" dirty="0">
              <a:solidFill>
                <a:srgbClr val="DBEEF4"/>
              </a:solidFill>
              <a:latin typeface="Impact" panose="020B0806030902050204" pitchFamily="34" charset="0"/>
              <a:cs typeface="Bebas Neue Bold"/>
            </a:endParaRPr>
          </a:p>
          <a:p>
            <a:endParaRPr lang="sl-SI" dirty="0">
              <a:solidFill>
                <a:srgbClr val="DBEEF4"/>
              </a:solidFill>
              <a:latin typeface="Bebas Neue Bold"/>
              <a:cs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3756398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adnj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619</TotalTime>
  <Words>479</Words>
  <Application>Microsoft Office PowerPoint</Application>
  <PresentationFormat>Diaprojekcija na zaslonu (4:3)</PresentationFormat>
  <Paragraphs>57</Paragraphs>
  <Slides>21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21</vt:i4>
      </vt:variant>
    </vt:vector>
  </HeadingPairs>
  <TitlesOfParts>
    <vt:vector size="26" baseType="lpstr">
      <vt:lpstr>Arial</vt:lpstr>
      <vt:lpstr>Bebas Neue Bold</vt:lpstr>
      <vt:lpstr>Calibri</vt:lpstr>
      <vt:lpstr>Impact</vt:lpstr>
      <vt:lpstr>Office Theme</vt:lpstr>
      <vt:lpstr>WATERBASKETBALL </vt:lpstr>
      <vt:lpstr>It‘s about water</vt:lpstr>
      <vt:lpstr>It‘s about  a basket</vt:lpstr>
      <vt:lpstr>PowerPointova predstavitev</vt:lpstr>
      <vt:lpstr>Each team consists of maximum 10 players</vt:lpstr>
      <vt:lpstr>Three things to play</vt:lpstr>
      <vt:lpstr>Three things to play</vt:lpstr>
      <vt:lpstr>Three things to play</vt:lpstr>
      <vt:lpstr>PowerPointova predstavitev</vt:lpstr>
      <vt:lpstr>PowerPointova predstavitev</vt:lpstr>
      <vt:lpstr>Precision and  control</vt:lpstr>
      <vt:lpstr>Waterbasketball  is about team-work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WATERBASKETBALL</dc:title>
  <dc:creator>Miha Germ</dc:creator>
  <cp:lastModifiedBy>Miha Germ</cp:lastModifiedBy>
  <cp:revision>62</cp:revision>
  <dcterms:created xsi:type="dcterms:W3CDTF">2016-05-23T08:44:46Z</dcterms:created>
  <dcterms:modified xsi:type="dcterms:W3CDTF">2016-05-30T14:02:56Z</dcterms:modified>
</cp:coreProperties>
</file>